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When I Believe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Denise Gagne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48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8"/>
            <a:ext cx="4937655" cy="52861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When I believe in me</a:t>
            </a:r>
          </a:p>
          <a:p>
            <a:pPr marL="0" indent="0">
              <a:buNone/>
            </a:pPr>
            <a:r>
              <a:rPr lang="en-US" dirty="0" smtClean="0"/>
              <a:t>I can do anything I try</a:t>
            </a:r>
          </a:p>
          <a:p>
            <a:pPr marL="0" indent="0">
              <a:buNone/>
            </a:pPr>
            <a:r>
              <a:rPr lang="en-US" dirty="0" smtClean="0"/>
              <a:t>I could climb a rocky mountain</a:t>
            </a:r>
          </a:p>
          <a:p>
            <a:pPr marL="0" indent="0">
              <a:buNone/>
            </a:pPr>
            <a:r>
              <a:rPr lang="en-US" dirty="0" smtClean="0"/>
              <a:t>And see the clear blue sky.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could bike across the country</a:t>
            </a:r>
          </a:p>
          <a:p>
            <a:pPr marL="0" indent="0">
              <a:buNone/>
            </a:pPr>
            <a:r>
              <a:rPr lang="en-US" dirty="0" smtClean="0"/>
              <a:t>I could sail across the sea</a:t>
            </a:r>
          </a:p>
          <a:p>
            <a:pPr marL="0" indent="0">
              <a:buNone/>
            </a:pPr>
            <a:r>
              <a:rPr lang="en-US" dirty="0" smtClean="0"/>
              <a:t>I can do anything that I try</a:t>
            </a:r>
          </a:p>
          <a:p>
            <a:pPr marL="0" indent="0">
              <a:buNone/>
            </a:pPr>
            <a:r>
              <a:rPr lang="en-US" dirty="0" smtClean="0"/>
              <a:t>When I believe in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138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2292" y="737127"/>
            <a:ext cx="4937655" cy="52861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When I believe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I believe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can do anything I try</a:t>
            </a:r>
          </a:p>
          <a:p>
            <a:pPr marL="0" indent="0">
              <a:buNone/>
            </a:pPr>
            <a:r>
              <a:rPr lang="en-US" dirty="0" smtClean="0"/>
              <a:t>When I believe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I believe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can do anything I try.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2"/>
          </p:nvPr>
        </p:nvSpPr>
        <p:spPr>
          <a:xfrm>
            <a:off x="5709947" y="737128"/>
            <a:ext cx="4937655" cy="528613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I believe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I believe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can do anything I try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I believe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I believe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can do anything I 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98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8"/>
            <a:ext cx="4937655" cy="52861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 could be a writer,</a:t>
            </a:r>
          </a:p>
          <a:p>
            <a:pPr marL="0" indent="0">
              <a:buNone/>
            </a:pPr>
            <a:r>
              <a:rPr lang="en-US" dirty="0" smtClean="0"/>
              <a:t>I could write a book or play.</a:t>
            </a:r>
          </a:p>
          <a:p>
            <a:pPr marL="0" indent="0">
              <a:buNone/>
            </a:pPr>
            <a:r>
              <a:rPr lang="en-US" dirty="0" smtClean="0"/>
              <a:t>I could be an athlete </a:t>
            </a:r>
          </a:p>
          <a:p>
            <a:pPr marL="0" indent="0">
              <a:buNone/>
            </a:pPr>
            <a:r>
              <a:rPr lang="en-US" dirty="0" smtClean="0"/>
              <a:t>Growing stronger every day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could help to feed the hungry</a:t>
            </a:r>
          </a:p>
          <a:p>
            <a:pPr marL="0" indent="0">
              <a:buNone/>
            </a:pPr>
            <a:r>
              <a:rPr lang="en-US" dirty="0" smtClean="0"/>
              <a:t>I could help all those in need</a:t>
            </a:r>
          </a:p>
          <a:p>
            <a:pPr marL="0" indent="0">
              <a:buNone/>
            </a:pPr>
            <a:r>
              <a:rPr lang="en-US" dirty="0" smtClean="0"/>
              <a:t>I can do anything that I try when I believe in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17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2292" y="737127"/>
            <a:ext cx="4937655" cy="52861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When I believe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I believe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can do anything I try</a:t>
            </a:r>
          </a:p>
          <a:p>
            <a:pPr marL="0" indent="0">
              <a:buNone/>
            </a:pPr>
            <a:r>
              <a:rPr lang="en-US" dirty="0" smtClean="0"/>
              <a:t>When I believe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I believe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can do anything I try.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2"/>
          </p:nvPr>
        </p:nvSpPr>
        <p:spPr>
          <a:xfrm>
            <a:off x="5709947" y="737128"/>
            <a:ext cx="4937655" cy="528613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I believe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I believe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can do anything I try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I believe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I believe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can do anything I 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21991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</TotalTime>
  <Words>204</Words>
  <Application>Microsoft Office PowerPoint</Application>
  <PresentationFormat>Widescreen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When I Believe</vt:lpstr>
      <vt:lpstr>PowerPoint Presentation</vt:lpstr>
      <vt:lpstr>PowerPoint Presentation</vt:lpstr>
      <vt:lpstr>PowerPoint Presentation</vt:lpstr>
      <vt:lpstr>PowerPoint Presentation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I Believe</dc:title>
  <dc:creator>jburke</dc:creator>
  <cp:lastModifiedBy>jburke</cp:lastModifiedBy>
  <cp:revision>2</cp:revision>
  <dcterms:created xsi:type="dcterms:W3CDTF">2016-09-22T13:28:56Z</dcterms:created>
  <dcterms:modified xsi:type="dcterms:W3CDTF">2016-09-22T13:34:35Z</dcterms:modified>
</cp:coreProperties>
</file>