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Rufus </a:t>
            </a:r>
            <a:r>
              <a:rPr lang="en-US" dirty="0" err="1" smtClean="0"/>
              <a:t>Rustus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Camp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r>
              <a:rPr lang="en-US" sz="2800" dirty="0" smtClean="0"/>
              <a:t>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and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say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you can’t pay the rent </a:t>
            </a:r>
            <a:r>
              <a:rPr lang="en-US" sz="2800" dirty="0" err="1" smtClean="0"/>
              <a:t>til</a:t>
            </a:r>
            <a:r>
              <a:rPr lang="en-US" sz="2800" dirty="0" smtClean="0"/>
              <a:t> the rain goes away?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73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Oh you know and I know </a:t>
            </a:r>
          </a:p>
          <a:p>
            <a:pPr marL="0" indent="0">
              <a:buNone/>
            </a:pPr>
            <a:r>
              <a:rPr lang="en-US" sz="2800" dirty="0" smtClean="0"/>
              <a:t>And everybody know</a:t>
            </a:r>
          </a:p>
          <a:p>
            <a:pPr marL="0" indent="0">
              <a:buNone/>
            </a:pPr>
            <a:r>
              <a:rPr lang="en-US" sz="2800" dirty="0" smtClean="0"/>
              <a:t>That you can’t pay the rent if you </a:t>
            </a:r>
            <a:r>
              <a:rPr lang="en-US" sz="2800" dirty="0" err="1" smtClean="0"/>
              <a:t>ain’t</a:t>
            </a:r>
            <a:r>
              <a:rPr lang="en-US" sz="2800" dirty="0" smtClean="0"/>
              <a:t> got the dough</a:t>
            </a:r>
          </a:p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“C” that’s the way it begins, </a:t>
            </a:r>
          </a:p>
          <a:p>
            <a:pPr marL="0" indent="0">
              <a:buNone/>
            </a:pPr>
            <a:r>
              <a:rPr lang="en-US" sz="2800" dirty="0" smtClean="0"/>
              <a:t>And “H” that’s the next letter in,</a:t>
            </a:r>
          </a:p>
          <a:p>
            <a:pPr marL="0" indent="0">
              <a:buNone/>
            </a:pPr>
            <a:r>
              <a:rPr lang="en-US" sz="2800" dirty="0" smtClean="0"/>
              <a:t>“I” you’re in the middle of the word,</a:t>
            </a:r>
          </a:p>
          <a:p>
            <a:pPr marL="0" indent="0">
              <a:buNone/>
            </a:pPr>
            <a:r>
              <a:rPr lang="en-US" sz="2800" dirty="0" smtClean="0"/>
              <a:t>And “C” you’ve already heard,</a:t>
            </a:r>
          </a:p>
          <a:p>
            <a:pPr marL="0" indent="0">
              <a:buNone/>
            </a:pPr>
            <a:r>
              <a:rPr lang="en-US" sz="2800" dirty="0" smtClean="0"/>
              <a:t>And “K” now you’re nearing the end</a:t>
            </a:r>
          </a:p>
          <a:p>
            <a:pPr marL="0" indent="0">
              <a:buNone/>
            </a:pPr>
            <a:r>
              <a:rPr lang="en-US" sz="2800" dirty="0" smtClean="0"/>
              <a:t>And “E” now you’re rounding the bend.</a:t>
            </a:r>
          </a:p>
          <a:p>
            <a:pPr marL="0" indent="0">
              <a:buNone/>
            </a:pPr>
            <a:r>
              <a:rPr lang="en-US" sz="2800" dirty="0" smtClean="0"/>
              <a:t>C-H-I-C-K-E-N, oh that’s the way you spell (clap clap) chicken.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16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</a:t>
            </a:r>
            <a:r>
              <a:rPr lang="en-US" dirty="0" smtClean="0"/>
              <a:t>e 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5029199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r>
              <a:rPr lang="en-US" sz="2800" dirty="0" smtClean="0"/>
              <a:t>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and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say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you can’t pay the rent </a:t>
            </a:r>
            <a:r>
              <a:rPr lang="en-US" sz="2800" dirty="0" err="1" smtClean="0"/>
              <a:t>til</a:t>
            </a:r>
            <a:r>
              <a:rPr lang="en-US" sz="2800" dirty="0" smtClean="0"/>
              <a:t> the rain goes away?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2142067"/>
            <a:ext cx="5102226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“C” that’s the way it begins, 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And “H” that’s the next letter in,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“I” you’re in the middle of the word,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And “C” you’ve already heard,</a:t>
            </a:r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5226626" cy="364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Oh you know and I know </a:t>
            </a:r>
          </a:p>
          <a:p>
            <a:pPr marL="0" indent="0">
              <a:buNone/>
            </a:pPr>
            <a:r>
              <a:rPr lang="en-US" sz="2800" dirty="0" smtClean="0"/>
              <a:t>And everybody know</a:t>
            </a:r>
          </a:p>
          <a:p>
            <a:pPr marL="0" indent="0">
              <a:buNone/>
            </a:pPr>
            <a:r>
              <a:rPr lang="en-US" sz="2800" dirty="0" smtClean="0"/>
              <a:t>That you can’t pay the rent if you </a:t>
            </a:r>
            <a:r>
              <a:rPr lang="en-US" sz="2800" dirty="0" err="1" smtClean="0"/>
              <a:t>ain’t</a:t>
            </a:r>
            <a:r>
              <a:rPr lang="en-US" sz="2800" dirty="0" smtClean="0"/>
              <a:t> got the dough</a:t>
            </a:r>
          </a:p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912428" y="2412361"/>
            <a:ext cx="49047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And “K” now you’re nearing the end</a:t>
            </a:r>
          </a:p>
          <a:p>
            <a:r>
              <a:rPr lang="en-US" sz="2800" dirty="0"/>
              <a:t>And “E” now you’re rounding the bend.</a:t>
            </a:r>
          </a:p>
          <a:p>
            <a:r>
              <a:rPr lang="en-US" sz="2800" dirty="0"/>
              <a:t>C-H-I-C-K-E-N, oh that’s the way you spell (clap clap) chicken.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Sing the Other 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5029199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r>
              <a:rPr lang="en-US" sz="2800" dirty="0" smtClean="0"/>
              <a:t>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and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say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you can’t pay the rent </a:t>
            </a:r>
            <a:r>
              <a:rPr lang="en-US" sz="2800" dirty="0" err="1" smtClean="0"/>
              <a:t>til</a:t>
            </a:r>
            <a:r>
              <a:rPr lang="en-US" sz="2800" dirty="0" smtClean="0"/>
              <a:t> the rain goes away?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0" y="2142067"/>
            <a:ext cx="5102226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“C” that’s the way it begins, 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And “H” that’s the next letter in,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“I” you’re in the middle of the word,</a:t>
            </a:r>
          </a:p>
          <a:p>
            <a:pPr marL="0" indent="0">
              <a:buFont typeface="Arial"/>
              <a:buNone/>
            </a:pPr>
            <a:r>
              <a:rPr lang="en-US" sz="2800" dirty="0" smtClean="0"/>
              <a:t>And “C” you’ve already heard,</a:t>
            </a:r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1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5226626" cy="364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Oh you know and I know </a:t>
            </a:r>
          </a:p>
          <a:p>
            <a:pPr marL="0" indent="0">
              <a:buNone/>
            </a:pPr>
            <a:r>
              <a:rPr lang="en-US" sz="2800" dirty="0" smtClean="0"/>
              <a:t>And everybody know</a:t>
            </a:r>
          </a:p>
          <a:p>
            <a:pPr marL="0" indent="0">
              <a:buNone/>
            </a:pPr>
            <a:r>
              <a:rPr lang="en-US" sz="2800" dirty="0" smtClean="0"/>
              <a:t>That you can’t pay the rent if you </a:t>
            </a:r>
            <a:r>
              <a:rPr lang="en-US" sz="2800" dirty="0" err="1" smtClean="0"/>
              <a:t>ain’t</a:t>
            </a:r>
            <a:r>
              <a:rPr lang="en-US" sz="2800" dirty="0" smtClean="0"/>
              <a:t> got the dough</a:t>
            </a:r>
          </a:p>
          <a:p>
            <a:pPr marL="0" indent="0">
              <a:buNone/>
            </a:pPr>
            <a:r>
              <a:rPr lang="en-US" sz="2800" dirty="0" smtClean="0"/>
              <a:t>Rufus </a:t>
            </a:r>
            <a:r>
              <a:rPr lang="en-US" sz="2800" dirty="0" err="1" smtClean="0"/>
              <a:t>Rustus</a:t>
            </a:r>
            <a:r>
              <a:rPr lang="en-US" sz="2800" dirty="0" smtClean="0"/>
              <a:t> Johnson Brown,</a:t>
            </a:r>
          </a:p>
          <a:p>
            <a:pPr marL="0" indent="0">
              <a:buNone/>
            </a:pPr>
            <a:r>
              <a:rPr lang="en-US" sz="2800" dirty="0" smtClean="0"/>
              <a:t>Oh what you </a:t>
            </a:r>
            <a:r>
              <a:rPr lang="en-US" sz="2800" dirty="0" err="1" smtClean="0"/>
              <a:t>gonna</a:t>
            </a:r>
            <a:r>
              <a:rPr lang="en-US" sz="2800" dirty="0" smtClean="0"/>
              <a:t> do when the rain comes down?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912428" y="2412361"/>
            <a:ext cx="49047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And “K” now you’re nearing the end</a:t>
            </a:r>
          </a:p>
          <a:p>
            <a:r>
              <a:rPr lang="en-US" sz="2800" dirty="0"/>
              <a:t>And “E” now you’re rounding the bend.</a:t>
            </a:r>
          </a:p>
          <a:p>
            <a:r>
              <a:rPr lang="en-US" sz="2800" dirty="0"/>
              <a:t>C-H-I-C-K-E-N, oh that’s the way you spell (clap clap) chicken.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30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55</TotalTime>
  <Words>448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Rufus Rustus</vt:lpstr>
      <vt:lpstr>PowerPoint Presentation</vt:lpstr>
      <vt:lpstr>PowerPoint Presentation</vt:lpstr>
      <vt:lpstr>PowerPoint Presentation</vt:lpstr>
      <vt:lpstr>Choose One!</vt:lpstr>
      <vt:lpstr>PowerPoint Presentation</vt:lpstr>
      <vt:lpstr>Now Sing the Other one!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Rufus Rustus</dc:title>
  <dc:creator>jburke</dc:creator>
  <cp:lastModifiedBy>jburke</cp:lastModifiedBy>
  <cp:revision>6</cp:revision>
  <dcterms:created xsi:type="dcterms:W3CDTF">2015-09-10T13:55:04Z</dcterms:created>
  <dcterms:modified xsi:type="dcterms:W3CDTF">2017-09-14T13:13:53Z</dcterms:modified>
</cp:coreProperties>
</file>