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2A75D4-F3CC-45FB-AC5C-E3D2EAC5D098}" type="datetimeFigureOut">
              <a:rPr lang="en-CA" smtClean="0"/>
              <a:t>19/10/2016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080B50-1635-4352-B491-F6FE3F75580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491" y="1600200"/>
            <a:ext cx="8305800" cy="1829761"/>
          </a:xfrm>
        </p:spPr>
        <p:txBody>
          <a:bodyPr/>
          <a:lstStyle/>
          <a:p>
            <a:r>
              <a:rPr lang="en-US" dirty="0" smtClean="0"/>
              <a:t>Jack Was Every Inch a Sailor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611607"/>
            <a:ext cx="9144000" cy="1199704"/>
          </a:xfrm>
        </p:spPr>
        <p:txBody>
          <a:bodyPr/>
          <a:lstStyle/>
          <a:p>
            <a:r>
              <a:rPr lang="en-US" dirty="0" smtClean="0"/>
              <a:t>Traditional Newfoundland and Labrador Folk Song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0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Newfoundland and Labrador folk song</a:t>
            </a:r>
          </a:p>
          <a:p>
            <a:r>
              <a:rPr lang="en-US" dirty="0" smtClean="0"/>
              <a:t>About a sailor/whaler </a:t>
            </a:r>
            <a:endParaRPr lang="en-CA" dirty="0" smtClean="0"/>
          </a:p>
          <a:p>
            <a:r>
              <a:rPr lang="en-US" dirty="0" smtClean="0"/>
              <a:t>“tall tale” (like Drill Ye </a:t>
            </a:r>
            <a:r>
              <a:rPr lang="en-US" dirty="0" err="1" smtClean="0"/>
              <a:t>Tarriers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61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6019800" cy="3962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Now </a:t>
            </a:r>
            <a:r>
              <a:rPr lang="en-US" dirty="0" err="1" smtClean="0"/>
              <a:t>t’was</a:t>
            </a:r>
            <a:r>
              <a:rPr lang="en-US" dirty="0" smtClean="0"/>
              <a:t> twenty five or thirty years </a:t>
            </a:r>
          </a:p>
          <a:p>
            <a:pPr marL="0" indent="0">
              <a:buNone/>
            </a:pPr>
            <a:r>
              <a:rPr lang="en-US" dirty="0" smtClean="0"/>
              <a:t>Since Jack first saw the light.</a:t>
            </a:r>
          </a:p>
          <a:p>
            <a:pPr marL="0" indent="0">
              <a:buNone/>
            </a:pPr>
            <a:r>
              <a:rPr lang="en-US" dirty="0" smtClean="0"/>
              <a:t>He came into this world of woe </a:t>
            </a:r>
          </a:p>
          <a:p>
            <a:pPr marL="0" indent="0">
              <a:buNone/>
            </a:pPr>
            <a:r>
              <a:rPr lang="en-US" dirty="0" smtClean="0"/>
              <a:t>one dark and stormy night.</a:t>
            </a:r>
          </a:p>
          <a:p>
            <a:pPr marL="0" indent="0">
              <a:buNone/>
            </a:pPr>
            <a:r>
              <a:rPr lang="en-US" dirty="0" smtClean="0"/>
              <a:t>He was </a:t>
            </a:r>
            <a:r>
              <a:rPr lang="en-US" dirty="0" smtClean="0"/>
              <a:t>born </a:t>
            </a:r>
            <a:r>
              <a:rPr lang="en-US" dirty="0" smtClean="0"/>
              <a:t>on board his father’s ship</a:t>
            </a:r>
          </a:p>
          <a:p>
            <a:pPr marL="0" indent="0">
              <a:buNone/>
            </a:pPr>
            <a:r>
              <a:rPr lang="en-US" dirty="0" smtClean="0"/>
              <a:t>As she was lying to</a:t>
            </a:r>
          </a:p>
          <a:p>
            <a:pPr marL="0" indent="0">
              <a:buNone/>
            </a:pPr>
            <a:r>
              <a:rPr lang="en-US" dirty="0" smtClean="0"/>
              <a:t>‘bout twenty five or thirty miles south east of </a:t>
            </a:r>
            <a:r>
              <a:rPr lang="en-US" dirty="0" err="1" smtClean="0"/>
              <a:t>Baccalieu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053" r="23864" b="8902"/>
          <a:stretch/>
        </p:blipFill>
        <p:spPr bwMode="auto">
          <a:xfrm>
            <a:off x="6400800" y="1066800"/>
            <a:ext cx="2430416" cy="467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Oh Jack was every inch a sailor.</a:t>
            </a:r>
          </a:p>
          <a:p>
            <a:pPr marL="0" indent="0">
              <a:buNone/>
            </a:pPr>
            <a:r>
              <a:rPr lang="en-US" dirty="0" smtClean="0"/>
              <a:t>Five and twenty years a whaler.</a:t>
            </a:r>
          </a:p>
          <a:p>
            <a:pPr marL="0" indent="0">
              <a:buNone/>
            </a:pPr>
            <a:r>
              <a:rPr lang="en-US" dirty="0" smtClean="0"/>
              <a:t>Jack was every inch a sailor.</a:t>
            </a:r>
          </a:p>
          <a:p>
            <a:pPr marL="0" indent="0">
              <a:buNone/>
            </a:pPr>
            <a:r>
              <a:rPr lang="en-US" dirty="0" smtClean="0"/>
              <a:t>He was born up on the bright blue sea.</a:t>
            </a:r>
            <a:endParaRPr lang="en-CA" dirty="0"/>
          </a:p>
        </p:txBody>
      </p:sp>
      <p:sp>
        <p:nvSpPr>
          <p:cNvPr id="2" name="AutoShape 2" descr="Image result for jack was every inch a sai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6" name="Picture 4" descr="http://i.ytimg.com/vi/e-esVgooOv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Jack grew up to be a man</a:t>
            </a:r>
          </a:p>
          <a:p>
            <a:pPr marL="0" indent="0">
              <a:buNone/>
            </a:pPr>
            <a:r>
              <a:rPr lang="en-US" dirty="0" smtClean="0"/>
              <a:t>He went to Labrador,</a:t>
            </a:r>
          </a:p>
          <a:p>
            <a:pPr marL="0" indent="0">
              <a:buNone/>
            </a:pPr>
            <a:r>
              <a:rPr lang="en-US" dirty="0" smtClean="0"/>
              <a:t>He fished in Indian </a:t>
            </a:r>
            <a:r>
              <a:rPr lang="en-US" dirty="0" err="1" smtClean="0"/>
              <a:t>Harbour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Where his father fished before.</a:t>
            </a:r>
          </a:p>
          <a:p>
            <a:pPr marL="0" indent="0">
              <a:buNone/>
            </a:pPr>
            <a:r>
              <a:rPr lang="en-US" dirty="0" smtClean="0"/>
              <a:t>On his returning in the fog,</a:t>
            </a:r>
          </a:p>
          <a:p>
            <a:pPr marL="0" indent="0">
              <a:buNone/>
            </a:pPr>
            <a:r>
              <a:rPr lang="en-US" dirty="0" smtClean="0"/>
              <a:t>He met a heavy gale,</a:t>
            </a:r>
          </a:p>
          <a:p>
            <a:pPr marL="0" indent="0">
              <a:buNone/>
            </a:pPr>
            <a:r>
              <a:rPr lang="en-US" dirty="0" smtClean="0"/>
              <a:t>And Jack was swept into the sea</a:t>
            </a:r>
          </a:p>
          <a:p>
            <a:pPr marL="0" indent="0">
              <a:buNone/>
            </a:pPr>
            <a:r>
              <a:rPr lang="en-US" dirty="0" smtClean="0"/>
              <a:t>And swallowed by a whale.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9" t="23485" r="25568" b="8333"/>
          <a:stretch/>
        </p:blipFill>
        <p:spPr bwMode="auto">
          <a:xfrm>
            <a:off x="6019800" y="914400"/>
            <a:ext cx="2937164" cy="498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Oh Jack was every inch a sailor.</a:t>
            </a:r>
          </a:p>
          <a:p>
            <a:pPr marL="0" indent="0">
              <a:buNone/>
            </a:pPr>
            <a:r>
              <a:rPr lang="en-US" dirty="0" smtClean="0"/>
              <a:t>Five and twenty years a whaler.</a:t>
            </a:r>
          </a:p>
          <a:p>
            <a:pPr marL="0" indent="0">
              <a:buNone/>
            </a:pPr>
            <a:r>
              <a:rPr lang="en-US" dirty="0" smtClean="0"/>
              <a:t>Jack was every inch a sailor.</a:t>
            </a:r>
          </a:p>
          <a:p>
            <a:pPr marL="0" indent="0">
              <a:buNone/>
            </a:pPr>
            <a:r>
              <a:rPr lang="en-US" dirty="0" smtClean="0"/>
              <a:t>He was born up on the bright blue sea.</a:t>
            </a:r>
            <a:endParaRPr lang="en-CA" dirty="0"/>
          </a:p>
        </p:txBody>
      </p:sp>
      <p:pic>
        <p:nvPicPr>
          <p:cNvPr id="4098" name="Picture 2" descr="http://i.ytimg.com/vi/e-esVgooOv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whale went straight for Baffin’s Bay,</a:t>
            </a:r>
          </a:p>
          <a:p>
            <a:pPr marL="0" indent="0">
              <a:buNone/>
            </a:pPr>
            <a:r>
              <a:rPr lang="en-US" dirty="0" smtClean="0"/>
              <a:t>About ninety knots an hour.</a:t>
            </a:r>
          </a:p>
          <a:p>
            <a:pPr marL="0" indent="0">
              <a:buNone/>
            </a:pPr>
            <a:r>
              <a:rPr lang="en-US" dirty="0" smtClean="0"/>
              <a:t>And every time he’d blow a spray</a:t>
            </a:r>
          </a:p>
          <a:p>
            <a:pPr marL="0" indent="0">
              <a:buNone/>
            </a:pPr>
            <a:r>
              <a:rPr lang="en-US" dirty="0" smtClean="0"/>
              <a:t>He’d send it in a shower</a:t>
            </a:r>
          </a:p>
          <a:p>
            <a:pPr marL="0" indent="0">
              <a:buNone/>
            </a:pPr>
            <a:r>
              <a:rPr lang="en-US" dirty="0" smtClean="0"/>
              <a:t>O now says Jack unto himself, </a:t>
            </a:r>
          </a:p>
          <a:p>
            <a:pPr marL="0" indent="0">
              <a:buNone/>
            </a:pPr>
            <a:r>
              <a:rPr lang="en-US" dirty="0" smtClean="0"/>
              <a:t>I must see what he’s about</a:t>
            </a:r>
          </a:p>
          <a:p>
            <a:pPr marL="0" indent="0">
              <a:buNone/>
            </a:pPr>
            <a:r>
              <a:rPr lang="en-US" dirty="0" smtClean="0"/>
              <a:t>He caught the whale by the tail</a:t>
            </a:r>
          </a:p>
          <a:p>
            <a:pPr marL="0" indent="0">
              <a:buNone/>
            </a:pPr>
            <a:r>
              <a:rPr lang="en-US" dirty="0" smtClean="0"/>
              <a:t>And turned him inside out.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19508" r="19602" b="8712"/>
          <a:stretch/>
        </p:blipFill>
        <p:spPr bwMode="auto">
          <a:xfrm>
            <a:off x="6283036" y="1371599"/>
            <a:ext cx="2854037" cy="525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2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Oh Jack was every inch a sailor.</a:t>
            </a:r>
          </a:p>
          <a:p>
            <a:pPr marL="0" indent="0">
              <a:buNone/>
            </a:pPr>
            <a:r>
              <a:rPr lang="en-US" dirty="0" smtClean="0"/>
              <a:t>Five and twenty years a whaler.</a:t>
            </a:r>
          </a:p>
          <a:p>
            <a:pPr marL="0" indent="0">
              <a:buNone/>
            </a:pPr>
            <a:r>
              <a:rPr lang="en-US" dirty="0" smtClean="0"/>
              <a:t>Jack was every inch a sailor.</a:t>
            </a:r>
          </a:p>
          <a:p>
            <a:pPr marL="0" indent="0">
              <a:buNone/>
            </a:pPr>
            <a:r>
              <a:rPr lang="en-US" dirty="0" smtClean="0"/>
              <a:t>He was born up on the bright blue sea.</a:t>
            </a:r>
            <a:endParaRPr lang="en-CA" dirty="0"/>
          </a:p>
        </p:txBody>
      </p:sp>
      <p:pic>
        <p:nvPicPr>
          <p:cNvPr id="4" name="Picture 2" descr="http://i.ytimg.com/vi/e-esVgooOv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283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Lucida Sans Unicode</vt:lpstr>
      <vt:lpstr>Verdana</vt:lpstr>
      <vt:lpstr>Wingdings 2</vt:lpstr>
      <vt:lpstr>Wingdings 3</vt:lpstr>
      <vt:lpstr>Concourse</vt:lpstr>
      <vt:lpstr>Jack Was Every Inch a Sailor</vt:lpstr>
      <vt:lpstr>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Was Every Inch a Sailor</dc:title>
  <dc:creator>admin</dc:creator>
  <cp:lastModifiedBy>jburke</cp:lastModifiedBy>
  <cp:revision>10</cp:revision>
  <dcterms:created xsi:type="dcterms:W3CDTF">2015-03-19T18:08:56Z</dcterms:created>
  <dcterms:modified xsi:type="dcterms:W3CDTF">2016-10-19T18:34:22Z</dcterms:modified>
</cp:coreProperties>
</file>