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7427E4C-4CF4-408E-BF0F-203902AF77B4}" type="datetimeFigureOut">
              <a:rPr lang="en-CA" smtClean="0"/>
              <a:t>12/09/2017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44B549A-3655-47F9-92B5-750594995FF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Forever Learning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Teresa Jennings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35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can’t wait.  It’s </a:t>
            </a:r>
            <a:r>
              <a:rPr lang="en-US" dirty="0" err="1" smtClean="0"/>
              <a:t>gonna</a:t>
            </a:r>
            <a:r>
              <a:rPr lang="en-US" dirty="0" smtClean="0"/>
              <a:t> be great.</a:t>
            </a:r>
          </a:p>
          <a:p>
            <a:pPr marL="0" indent="0">
              <a:buNone/>
            </a:pPr>
            <a:r>
              <a:rPr lang="en-US" dirty="0" smtClean="0"/>
              <a:t>All the opportunities (ah)on our plate.</a:t>
            </a:r>
          </a:p>
          <a:p>
            <a:pPr marL="0" indent="0">
              <a:buNone/>
            </a:pPr>
            <a:r>
              <a:rPr lang="en-US" dirty="0" smtClean="0"/>
              <a:t>It’s our fate.  We </a:t>
            </a:r>
            <a:r>
              <a:rPr lang="en-US" dirty="0" err="1" smtClean="0"/>
              <a:t>gotta</a:t>
            </a:r>
            <a:r>
              <a:rPr lang="en-US" dirty="0" smtClean="0"/>
              <a:t> relate.</a:t>
            </a:r>
          </a:p>
          <a:p>
            <a:pPr marL="0" indent="0">
              <a:buNone/>
            </a:pPr>
            <a:r>
              <a:rPr lang="en-US" dirty="0" smtClean="0"/>
              <a:t>All the possibilities we(</a:t>
            </a:r>
            <a:r>
              <a:rPr lang="en-US" dirty="0" err="1" smtClean="0"/>
              <a:t>ee</a:t>
            </a:r>
            <a:r>
              <a:rPr lang="en-US" dirty="0" smtClean="0"/>
              <a:t>) create.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64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Chance and choices and things we can do(</a:t>
            </a:r>
            <a:r>
              <a:rPr lang="en-US" dirty="0" err="1" smtClean="0"/>
              <a:t>hoo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A love of learning our who-ole life through(</a:t>
            </a:r>
            <a:r>
              <a:rPr lang="en-US" dirty="0" err="1" smtClean="0"/>
              <a:t>hoo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We are ready to know-o.  We are ready to go.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Strong dedication.  No hesitation.</a:t>
            </a:r>
          </a:p>
          <a:p>
            <a:pPr marL="0" indent="0">
              <a:buNone/>
            </a:pPr>
            <a:r>
              <a:rPr lang="en-US" dirty="0" smtClean="0"/>
              <a:t>That’s who we are.  We reach for the stars.</a:t>
            </a:r>
          </a:p>
          <a:p>
            <a:pPr marL="0" indent="0">
              <a:buNone/>
            </a:pPr>
            <a:r>
              <a:rPr lang="en-US" dirty="0" smtClean="0"/>
              <a:t>Forever, ever.  We’re learning.</a:t>
            </a:r>
          </a:p>
          <a:p>
            <a:pPr marL="0" indent="0">
              <a:buNone/>
            </a:pPr>
            <a:r>
              <a:rPr lang="en-US" dirty="0" smtClean="0"/>
              <a:t>Forever, ever.  We’re learning.  Forever.</a:t>
            </a:r>
          </a:p>
          <a:p>
            <a:pPr marL="0" indent="0">
              <a:buNone/>
            </a:pPr>
            <a:r>
              <a:rPr lang="en-US" dirty="0" smtClean="0"/>
              <a:t>Forever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Day and night, we’re </a:t>
            </a:r>
            <a:r>
              <a:rPr lang="en-US" dirty="0" err="1" smtClean="0"/>
              <a:t>doin</a:t>
            </a:r>
            <a:r>
              <a:rPr lang="en-US" dirty="0" smtClean="0"/>
              <a:t>’ all right.</a:t>
            </a:r>
          </a:p>
          <a:p>
            <a:pPr marL="0" indent="0">
              <a:buNone/>
            </a:pPr>
            <a:r>
              <a:rPr lang="en-US" dirty="0" smtClean="0"/>
              <a:t>All our opportunities (</a:t>
            </a:r>
            <a:r>
              <a:rPr lang="en-US" dirty="0" err="1" smtClean="0"/>
              <a:t>ih</a:t>
            </a:r>
            <a:r>
              <a:rPr lang="en-US" dirty="0" smtClean="0"/>
              <a:t>)in our sight.</a:t>
            </a:r>
          </a:p>
          <a:p>
            <a:pPr marL="0" indent="0">
              <a:buNone/>
            </a:pPr>
            <a:r>
              <a:rPr lang="en-US" dirty="0" smtClean="0"/>
              <a:t>It’s our light.  It’s </a:t>
            </a:r>
            <a:r>
              <a:rPr lang="en-US" dirty="0" err="1" smtClean="0"/>
              <a:t>gonna</a:t>
            </a:r>
            <a:r>
              <a:rPr lang="en-US" dirty="0" smtClean="0"/>
              <a:t> burn bright.</a:t>
            </a:r>
          </a:p>
          <a:p>
            <a:pPr marL="0" indent="0">
              <a:buNone/>
            </a:pPr>
            <a:r>
              <a:rPr lang="en-US" dirty="0" smtClean="0"/>
              <a:t>All our possibilities ta(a)king flight.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Chance and choices and things we can do(</a:t>
            </a:r>
            <a:r>
              <a:rPr lang="en-US" dirty="0" err="1" smtClean="0"/>
              <a:t>hoo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A love of learning our who-ole life through(</a:t>
            </a:r>
            <a:r>
              <a:rPr lang="en-US" dirty="0" err="1" smtClean="0"/>
              <a:t>hoo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We are ready to know-o.  We are ready to go.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Strong dedication.  No hesitation.</a:t>
            </a:r>
          </a:p>
          <a:p>
            <a:pPr marL="0" indent="0">
              <a:buNone/>
            </a:pPr>
            <a:r>
              <a:rPr lang="en-US" dirty="0" smtClean="0"/>
              <a:t>That’s who we are.  We reach for the stars.</a:t>
            </a:r>
          </a:p>
          <a:p>
            <a:pPr marL="0" indent="0">
              <a:buNone/>
            </a:pPr>
            <a:r>
              <a:rPr lang="en-US" dirty="0" smtClean="0"/>
              <a:t>Forever, ever.  We’re learning.</a:t>
            </a:r>
          </a:p>
          <a:p>
            <a:pPr marL="0" indent="0">
              <a:buNone/>
            </a:pPr>
            <a:r>
              <a:rPr lang="en-US" dirty="0" smtClean="0"/>
              <a:t>Forever, ever.  We’re learning.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Strong dedication.  No hesitation.</a:t>
            </a:r>
          </a:p>
          <a:p>
            <a:pPr marL="0" indent="0">
              <a:buNone/>
            </a:pPr>
            <a:r>
              <a:rPr lang="en-US" dirty="0" smtClean="0"/>
              <a:t>That’s who we are.  We reach for the stars.</a:t>
            </a:r>
          </a:p>
          <a:p>
            <a:pPr marL="0" indent="0">
              <a:buNone/>
            </a:pPr>
            <a:r>
              <a:rPr lang="en-US" dirty="0" smtClean="0"/>
              <a:t>Forever, ever.  We’re learning.</a:t>
            </a:r>
          </a:p>
          <a:p>
            <a:pPr marL="0" indent="0">
              <a:buNone/>
            </a:pPr>
            <a:r>
              <a:rPr lang="en-US" dirty="0" smtClean="0"/>
              <a:t>Forever, ever.  We’re learning. Forever.</a:t>
            </a:r>
          </a:p>
          <a:p>
            <a:pPr marL="0" indent="0">
              <a:buNone/>
            </a:pPr>
            <a:r>
              <a:rPr lang="en-US" dirty="0" smtClean="0"/>
              <a:t>Forever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1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Learning!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Forever!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MARTInkShape-1"/>
          <p:cNvSpPr/>
          <p:nvPr/>
        </p:nvSpPr>
        <p:spPr>
          <a:xfrm>
            <a:off x="139150" y="2150460"/>
            <a:ext cx="248282" cy="256132"/>
          </a:xfrm>
          <a:custGeom>
            <a:avLst/>
            <a:gdLst/>
            <a:ahLst/>
            <a:cxnLst/>
            <a:rect l="0" t="0" r="0" b="0"/>
            <a:pathLst>
              <a:path w="248282" h="256132">
                <a:moveTo>
                  <a:pt x="104690" y="249840"/>
                </a:moveTo>
                <a:lnTo>
                  <a:pt x="105537" y="226369"/>
                </a:lnTo>
                <a:lnTo>
                  <a:pt x="115237" y="208107"/>
                </a:lnTo>
                <a:lnTo>
                  <a:pt x="133208" y="176497"/>
                </a:lnTo>
                <a:lnTo>
                  <a:pt x="147827" y="142878"/>
                </a:lnTo>
                <a:lnTo>
                  <a:pt x="163886" y="106760"/>
                </a:lnTo>
                <a:lnTo>
                  <a:pt x="175462" y="70870"/>
                </a:lnTo>
                <a:lnTo>
                  <a:pt x="190291" y="33709"/>
                </a:lnTo>
                <a:lnTo>
                  <a:pt x="198046" y="6581"/>
                </a:lnTo>
                <a:lnTo>
                  <a:pt x="202623" y="0"/>
                </a:lnTo>
                <a:lnTo>
                  <a:pt x="203249" y="3616"/>
                </a:lnTo>
                <a:lnTo>
                  <a:pt x="203416" y="6951"/>
                </a:lnTo>
                <a:lnTo>
                  <a:pt x="205859" y="12913"/>
                </a:lnTo>
                <a:lnTo>
                  <a:pt x="207696" y="15689"/>
                </a:lnTo>
                <a:lnTo>
                  <a:pt x="211491" y="50561"/>
                </a:lnTo>
                <a:lnTo>
                  <a:pt x="216392" y="85055"/>
                </a:lnTo>
                <a:lnTo>
                  <a:pt x="219067" y="116254"/>
                </a:lnTo>
                <a:lnTo>
                  <a:pt x="227127" y="149981"/>
                </a:lnTo>
                <a:lnTo>
                  <a:pt x="236872" y="185147"/>
                </a:lnTo>
                <a:lnTo>
                  <a:pt x="243452" y="218199"/>
                </a:lnTo>
                <a:lnTo>
                  <a:pt x="247687" y="234256"/>
                </a:lnTo>
                <a:lnTo>
                  <a:pt x="248281" y="239451"/>
                </a:lnTo>
                <a:lnTo>
                  <a:pt x="247831" y="242914"/>
                </a:lnTo>
                <a:lnTo>
                  <a:pt x="246684" y="245222"/>
                </a:lnTo>
                <a:lnTo>
                  <a:pt x="245073" y="246762"/>
                </a:lnTo>
                <a:lnTo>
                  <a:pt x="243282" y="250730"/>
                </a:lnTo>
                <a:lnTo>
                  <a:pt x="242805" y="252973"/>
                </a:lnTo>
                <a:lnTo>
                  <a:pt x="241640" y="254469"/>
                </a:lnTo>
                <a:lnTo>
                  <a:pt x="238088" y="256131"/>
                </a:lnTo>
                <a:lnTo>
                  <a:pt x="231429" y="254611"/>
                </a:lnTo>
                <a:lnTo>
                  <a:pt x="197988" y="239148"/>
                </a:lnTo>
                <a:lnTo>
                  <a:pt x="164724" y="220659"/>
                </a:lnTo>
                <a:lnTo>
                  <a:pt x="127428" y="190305"/>
                </a:lnTo>
                <a:lnTo>
                  <a:pt x="89434" y="163668"/>
                </a:lnTo>
                <a:lnTo>
                  <a:pt x="51348" y="142150"/>
                </a:lnTo>
                <a:lnTo>
                  <a:pt x="16236" y="125514"/>
                </a:lnTo>
                <a:lnTo>
                  <a:pt x="4727" y="117800"/>
                </a:lnTo>
                <a:lnTo>
                  <a:pt x="995" y="112698"/>
                </a:lnTo>
                <a:lnTo>
                  <a:pt x="0" y="110152"/>
                </a:lnTo>
                <a:lnTo>
                  <a:pt x="184" y="107608"/>
                </a:lnTo>
                <a:lnTo>
                  <a:pt x="2645" y="102523"/>
                </a:lnTo>
                <a:lnTo>
                  <a:pt x="20926" y="90856"/>
                </a:lnTo>
                <a:lnTo>
                  <a:pt x="55882" y="84765"/>
                </a:lnTo>
                <a:lnTo>
                  <a:pt x="90323" y="78915"/>
                </a:lnTo>
                <a:lnTo>
                  <a:pt x="116084" y="78764"/>
                </a:lnTo>
                <a:lnTo>
                  <a:pt x="152375" y="83440"/>
                </a:lnTo>
                <a:lnTo>
                  <a:pt x="183348" y="92605"/>
                </a:lnTo>
                <a:lnTo>
                  <a:pt x="192707" y="99807"/>
                </a:lnTo>
                <a:lnTo>
                  <a:pt x="196388" y="104098"/>
                </a:lnTo>
                <a:lnTo>
                  <a:pt x="198220" y="117897"/>
                </a:lnTo>
                <a:lnTo>
                  <a:pt x="196543" y="146260"/>
                </a:lnTo>
                <a:lnTo>
                  <a:pt x="191798" y="157520"/>
                </a:lnTo>
                <a:lnTo>
                  <a:pt x="166877" y="193909"/>
                </a:lnTo>
                <a:lnTo>
                  <a:pt x="132070" y="223869"/>
                </a:lnTo>
                <a:close/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Shape-2"/>
          <p:cNvSpPr/>
          <p:nvPr/>
        </p:nvSpPr>
        <p:spPr>
          <a:xfrm>
            <a:off x="138899" y="2965743"/>
            <a:ext cx="270811" cy="280322"/>
          </a:xfrm>
          <a:custGeom>
            <a:avLst/>
            <a:gdLst/>
            <a:ahLst/>
            <a:cxnLst/>
            <a:rect l="0" t="0" r="0" b="0"/>
            <a:pathLst>
              <a:path w="270811" h="280322">
                <a:moveTo>
                  <a:pt x="82081" y="227037"/>
                </a:moveTo>
                <a:lnTo>
                  <a:pt x="82081" y="215686"/>
                </a:lnTo>
                <a:lnTo>
                  <a:pt x="84339" y="211268"/>
                </a:lnTo>
                <a:lnTo>
                  <a:pt x="87318" y="206482"/>
                </a:lnTo>
                <a:lnTo>
                  <a:pt x="101659" y="173206"/>
                </a:lnTo>
                <a:lnTo>
                  <a:pt x="118278" y="137256"/>
                </a:lnTo>
                <a:lnTo>
                  <a:pt x="129965" y="101399"/>
                </a:lnTo>
                <a:lnTo>
                  <a:pt x="145249" y="63684"/>
                </a:lnTo>
                <a:lnTo>
                  <a:pt x="154420" y="40065"/>
                </a:lnTo>
                <a:lnTo>
                  <a:pt x="157412" y="28792"/>
                </a:lnTo>
                <a:lnTo>
                  <a:pt x="172349" y="0"/>
                </a:lnTo>
                <a:lnTo>
                  <a:pt x="173586" y="325"/>
                </a:lnTo>
                <a:lnTo>
                  <a:pt x="177219" y="2945"/>
                </a:lnTo>
                <a:lnTo>
                  <a:pt x="191686" y="23693"/>
                </a:lnTo>
                <a:lnTo>
                  <a:pt x="206257" y="59712"/>
                </a:lnTo>
                <a:lnTo>
                  <a:pt x="219204" y="97539"/>
                </a:lnTo>
                <a:lnTo>
                  <a:pt x="229394" y="132030"/>
                </a:lnTo>
                <a:lnTo>
                  <a:pt x="239560" y="167066"/>
                </a:lnTo>
                <a:lnTo>
                  <a:pt x="247181" y="198355"/>
                </a:lnTo>
                <a:lnTo>
                  <a:pt x="257341" y="229901"/>
                </a:lnTo>
                <a:lnTo>
                  <a:pt x="263958" y="265200"/>
                </a:lnTo>
                <a:lnTo>
                  <a:pt x="264922" y="279735"/>
                </a:lnTo>
                <a:lnTo>
                  <a:pt x="258870" y="280250"/>
                </a:lnTo>
                <a:lnTo>
                  <a:pt x="254352" y="280321"/>
                </a:lnTo>
                <a:lnTo>
                  <a:pt x="243003" y="276315"/>
                </a:lnTo>
                <a:lnTo>
                  <a:pt x="208478" y="248359"/>
                </a:lnTo>
                <a:lnTo>
                  <a:pt x="171727" y="217678"/>
                </a:lnTo>
                <a:lnTo>
                  <a:pt x="139230" y="191582"/>
                </a:lnTo>
                <a:lnTo>
                  <a:pt x="106697" y="172122"/>
                </a:lnTo>
                <a:lnTo>
                  <a:pt x="84968" y="157111"/>
                </a:lnTo>
                <a:lnTo>
                  <a:pt x="47611" y="140782"/>
                </a:lnTo>
                <a:lnTo>
                  <a:pt x="10194" y="115989"/>
                </a:lnTo>
                <a:lnTo>
                  <a:pt x="2173" y="107868"/>
                </a:lnTo>
                <a:lnTo>
                  <a:pt x="0" y="102671"/>
                </a:lnTo>
                <a:lnTo>
                  <a:pt x="267" y="100100"/>
                </a:lnTo>
                <a:lnTo>
                  <a:pt x="2821" y="94985"/>
                </a:lnTo>
                <a:lnTo>
                  <a:pt x="29340" y="73159"/>
                </a:lnTo>
                <a:lnTo>
                  <a:pt x="62597" y="64791"/>
                </a:lnTo>
                <a:lnTo>
                  <a:pt x="91201" y="64052"/>
                </a:lnTo>
                <a:lnTo>
                  <a:pt x="119155" y="65699"/>
                </a:lnTo>
                <a:lnTo>
                  <a:pt x="153085" y="67473"/>
                </a:lnTo>
                <a:lnTo>
                  <a:pt x="187735" y="72971"/>
                </a:lnTo>
                <a:lnTo>
                  <a:pt x="219038" y="78353"/>
                </a:lnTo>
                <a:lnTo>
                  <a:pt x="252799" y="90032"/>
                </a:lnTo>
                <a:lnTo>
                  <a:pt x="266604" y="100068"/>
                </a:lnTo>
                <a:lnTo>
                  <a:pt x="269924" y="105131"/>
                </a:lnTo>
                <a:lnTo>
                  <a:pt x="270810" y="107666"/>
                </a:lnTo>
                <a:lnTo>
                  <a:pt x="269536" y="114999"/>
                </a:lnTo>
                <a:lnTo>
                  <a:pt x="268011" y="119325"/>
                </a:lnTo>
                <a:lnTo>
                  <a:pt x="265301" y="122209"/>
                </a:lnTo>
                <a:lnTo>
                  <a:pt x="227825" y="144028"/>
                </a:lnTo>
                <a:lnTo>
                  <a:pt x="194314" y="157614"/>
                </a:lnTo>
                <a:lnTo>
                  <a:pt x="163031" y="168085"/>
                </a:lnTo>
                <a:lnTo>
                  <a:pt x="89701" y="19655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"/>
          <p:cNvSpPr/>
          <p:nvPr/>
        </p:nvSpPr>
        <p:spPr>
          <a:xfrm>
            <a:off x="210277" y="1327817"/>
            <a:ext cx="278410" cy="255291"/>
          </a:xfrm>
          <a:custGeom>
            <a:avLst/>
            <a:gdLst/>
            <a:ahLst/>
            <a:cxnLst/>
            <a:rect l="0" t="0" r="0" b="0"/>
            <a:pathLst>
              <a:path w="278410" h="255291">
                <a:moveTo>
                  <a:pt x="48803" y="219043"/>
                </a:moveTo>
                <a:lnTo>
                  <a:pt x="55364" y="212482"/>
                </a:lnTo>
                <a:lnTo>
                  <a:pt x="66928" y="179448"/>
                </a:lnTo>
                <a:lnTo>
                  <a:pt x="84586" y="147036"/>
                </a:lnTo>
                <a:lnTo>
                  <a:pt x="98173" y="115700"/>
                </a:lnTo>
                <a:lnTo>
                  <a:pt x="109449" y="84612"/>
                </a:lnTo>
                <a:lnTo>
                  <a:pt x="124627" y="48658"/>
                </a:lnTo>
                <a:lnTo>
                  <a:pt x="129069" y="40023"/>
                </a:lnTo>
                <a:lnTo>
                  <a:pt x="139444" y="2421"/>
                </a:lnTo>
                <a:lnTo>
                  <a:pt x="139888" y="0"/>
                </a:lnTo>
                <a:lnTo>
                  <a:pt x="140853" y="201"/>
                </a:lnTo>
                <a:lnTo>
                  <a:pt x="144183" y="2682"/>
                </a:lnTo>
                <a:lnTo>
                  <a:pt x="150818" y="12884"/>
                </a:lnTo>
                <a:lnTo>
                  <a:pt x="166530" y="50853"/>
                </a:lnTo>
                <a:lnTo>
                  <a:pt x="178016" y="81774"/>
                </a:lnTo>
                <a:lnTo>
                  <a:pt x="188439" y="112342"/>
                </a:lnTo>
                <a:lnTo>
                  <a:pt x="207226" y="148202"/>
                </a:lnTo>
                <a:lnTo>
                  <a:pt x="223923" y="183002"/>
                </a:lnTo>
                <a:lnTo>
                  <a:pt x="229927" y="196252"/>
                </a:lnTo>
                <a:lnTo>
                  <a:pt x="243064" y="216297"/>
                </a:lnTo>
                <a:lnTo>
                  <a:pt x="246161" y="228661"/>
                </a:lnTo>
                <a:lnTo>
                  <a:pt x="244327" y="234042"/>
                </a:lnTo>
                <a:lnTo>
                  <a:pt x="228991" y="252049"/>
                </a:lnTo>
                <a:lnTo>
                  <a:pt x="219480" y="254879"/>
                </a:lnTo>
                <a:lnTo>
                  <a:pt x="205939" y="255290"/>
                </a:lnTo>
                <a:lnTo>
                  <a:pt x="178429" y="249915"/>
                </a:lnTo>
                <a:lnTo>
                  <a:pt x="146383" y="238821"/>
                </a:lnTo>
                <a:lnTo>
                  <a:pt x="109401" y="224386"/>
                </a:lnTo>
                <a:lnTo>
                  <a:pt x="77647" y="211458"/>
                </a:lnTo>
                <a:lnTo>
                  <a:pt x="41708" y="202217"/>
                </a:lnTo>
                <a:lnTo>
                  <a:pt x="26099" y="197971"/>
                </a:lnTo>
                <a:lnTo>
                  <a:pt x="16699" y="196131"/>
                </a:lnTo>
                <a:lnTo>
                  <a:pt x="998" y="189727"/>
                </a:lnTo>
                <a:lnTo>
                  <a:pt x="0" y="188492"/>
                </a:lnTo>
                <a:lnTo>
                  <a:pt x="181" y="186822"/>
                </a:lnTo>
                <a:lnTo>
                  <a:pt x="1793" y="182709"/>
                </a:lnTo>
                <a:lnTo>
                  <a:pt x="2510" y="178059"/>
                </a:lnTo>
                <a:lnTo>
                  <a:pt x="38421" y="155111"/>
                </a:lnTo>
                <a:lnTo>
                  <a:pt x="68587" y="136600"/>
                </a:lnTo>
                <a:lnTo>
                  <a:pt x="95869" y="122649"/>
                </a:lnTo>
                <a:lnTo>
                  <a:pt x="131384" y="110350"/>
                </a:lnTo>
                <a:lnTo>
                  <a:pt x="168942" y="94530"/>
                </a:lnTo>
                <a:lnTo>
                  <a:pt x="206715" y="82374"/>
                </a:lnTo>
                <a:lnTo>
                  <a:pt x="233316" y="76666"/>
                </a:lnTo>
                <a:lnTo>
                  <a:pt x="269684" y="75426"/>
                </a:lnTo>
                <a:lnTo>
                  <a:pt x="277641" y="78449"/>
                </a:lnTo>
                <a:lnTo>
                  <a:pt x="278409" y="82134"/>
                </a:lnTo>
                <a:lnTo>
                  <a:pt x="267208" y="109354"/>
                </a:lnTo>
                <a:lnTo>
                  <a:pt x="251522" y="124924"/>
                </a:lnTo>
                <a:lnTo>
                  <a:pt x="216045" y="150445"/>
                </a:lnTo>
                <a:lnTo>
                  <a:pt x="188950" y="167955"/>
                </a:lnTo>
                <a:lnTo>
                  <a:pt x="156368" y="186973"/>
                </a:lnTo>
                <a:lnTo>
                  <a:pt x="79283" y="23428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45</TotalTime>
  <Words>308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Impact</vt:lpstr>
      <vt:lpstr>Times New Roman</vt:lpstr>
      <vt:lpstr>NewsPrint</vt:lpstr>
      <vt:lpstr>Forever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Forever Learning</dc:title>
  <dc:creator>admin</dc:creator>
  <cp:lastModifiedBy>jburke</cp:lastModifiedBy>
  <cp:revision>5</cp:revision>
  <dcterms:created xsi:type="dcterms:W3CDTF">2014-12-05T21:09:45Z</dcterms:created>
  <dcterms:modified xsi:type="dcterms:W3CDTF">2017-09-12T15:34:29Z</dcterms:modified>
</cp:coreProperties>
</file>