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8" autoAdjust="0"/>
    <p:restoredTop sz="94660"/>
  </p:normalViewPr>
  <p:slideViewPr>
    <p:cSldViewPr>
      <p:cViewPr varScale="1">
        <p:scale>
          <a:sx n="69" d="100"/>
          <a:sy n="69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E4FB6D-3C74-4EB5-9CE3-5D5CF01E2E5D}" type="datetimeFigureOut">
              <a:rPr lang="en-CA" smtClean="0"/>
              <a:t>06/02/2015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6A68D81-974D-46EC-BEEC-8222DFF4E5E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Folk Song “Critters”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Animal Song, The Boll Weevil Song, The Crawdad Song, Hop, Old Squirrel, Mr. </a:t>
            </a:r>
            <a:r>
              <a:rPr lang="en-US" dirty="0" err="1" smtClean="0"/>
              <a:t>Froggy</a:t>
            </a:r>
            <a:r>
              <a:rPr lang="en-US" dirty="0" smtClean="0"/>
              <a:t> Went A </a:t>
            </a:r>
            <a:r>
              <a:rPr lang="en-US" dirty="0" err="1" smtClean="0"/>
              <a:t>Courtin</a:t>
            </a:r>
            <a:r>
              <a:rPr lang="en-US" dirty="0" smtClean="0"/>
              <a:t>’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647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Mister Frog went a </a:t>
            </a:r>
            <a:r>
              <a:rPr lang="en-US" dirty="0" err="1" smtClean="0"/>
              <a:t>courtin</a:t>
            </a:r>
            <a:r>
              <a:rPr lang="en-US" dirty="0" smtClean="0"/>
              <a:t>’ and he did ride, </a:t>
            </a:r>
          </a:p>
          <a:p>
            <a:r>
              <a:rPr lang="en-US" dirty="0" smtClean="0"/>
              <a:t>Uh, </a:t>
            </a:r>
            <a:r>
              <a:rPr lang="en-US" dirty="0" err="1" smtClean="0"/>
              <a:t>hm</a:t>
            </a:r>
            <a:r>
              <a:rPr lang="en-US" dirty="0" smtClean="0"/>
              <a:t>, uh </a:t>
            </a:r>
            <a:r>
              <a:rPr lang="en-US" dirty="0" err="1" smtClean="0"/>
              <a:t>hm</a:t>
            </a:r>
            <a:r>
              <a:rPr lang="en-US" dirty="0" smtClean="0"/>
              <a:t>!</a:t>
            </a:r>
          </a:p>
          <a:p>
            <a:r>
              <a:rPr lang="en-US" dirty="0" smtClean="0"/>
              <a:t>Mister Frog went a </a:t>
            </a:r>
            <a:r>
              <a:rPr lang="en-US" dirty="0" err="1" smtClean="0"/>
              <a:t>courtin</a:t>
            </a:r>
            <a:r>
              <a:rPr lang="en-US" dirty="0" smtClean="0"/>
              <a:t>’ and he did ride,</a:t>
            </a:r>
          </a:p>
          <a:p>
            <a:r>
              <a:rPr lang="en-US" dirty="0" smtClean="0"/>
              <a:t>He went </a:t>
            </a:r>
            <a:r>
              <a:rPr lang="en-US" dirty="0" err="1" smtClean="0"/>
              <a:t>lookin</a:t>
            </a:r>
            <a:r>
              <a:rPr lang="en-US" dirty="0" smtClean="0"/>
              <a:t>’ for a bride.</a:t>
            </a:r>
          </a:p>
          <a:p>
            <a:r>
              <a:rPr lang="en-US" dirty="0" smtClean="0"/>
              <a:t>Uh, </a:t>
            </a:r>
            <a:r>
              <a:rPr lang="en-US" dirty="0" err="1" smtClean="0"/>
              <a:t>hm</a:t>
            </a:r>
            <a:r>
              <a:rPr lang="en-US" dirty="0" smtClean="0"/>
              <a:t>, uh </a:t>
            </a:r>
            <a:r>
              <a:rPr lang="en-US" dirty="0" err="1" smtClean="0"/>
              <a:t>hm</a:t>
            </a:r>
            <a:r>
              <a:rPr lang="en-US" dirty="0" smtClean="0"/>
              <a:t>, uh hm.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Mister Frog went a </a:t>
            </a:r>
            <a:r>
              <a:rPr lang="en-US" dirty="0" err="1"/>
              <a:t>courtin</a:t>
            </a:r>
            <a:r>
              <a:rPr lang="en-US" dirty="0"/>
              <a:t>’ and he did ride, </a:t>
            </a:r>
          </a:p>
          <a:p>
            <a:r>
              <a:rPr lang="en-US" dirty="0"/>
              <a:t>Uh, </a:t>
            </a:r>
            <a:r>
              <a:rPr lang="en-US" dirty="0" err="1"/>
              <a:t>hm</a:t>
            </a:r>
            <a:r>
              <a:rPr lang="en-US" dirty="0"/>
              <a:t>, uh </a:t>
            </a:r>
            <a:r>
              <a:rPr lang="en-US" dirty="0" err="1"/>
              <a:t>hm</a:t>
            </a:r>
            <a:r>
              <a:rPr lang="en-US" dirty="0"/>
              <a:t>!</a:t>
            </a:r>
          </a:p>
          <a:p>
            <a:r>
              <a:rPr lang="en-US" dirty="0"/>
              <a:t>Mister Frog went a </a:t>
            </a:r>
            <a:r>
              <a:rPr lang="en-US" dirty="0" err="1"/>
              <a:t>courtin</a:t>
            </a:r>
            <a:r>
              <a:rPr lang="en-US" dirty="0"/>
              <a:t>’ and he did ride,</a:t>
            </a:r>
          </a:p>
          <a:p>
            <a:r>
              <a:rPr lang="en-US" dirty="0"/>
              <a:t>He went </a:t>
            </a:r>
            <a:r>
              <a:rPr lang="en-US" dirty="0" err="1"/>
              <a:t>lookin</a:t>
            </a:r>
            <a:r>
              <a:rPr lang="en-US" dirty="0"/>
              <a:t>’ for a bride.</a:t>
            </a:r>
          </a:p>
          <a:p>
            <a:r>
              <a:rPr lang="en-US" dirty="0"/>
              <a:t>Uh, </a:t>
            </a:r>
            <a:r>
              <a:rPr lang="en-US" dirty="0" err="1"/>
              <a:t>hm</a:t>
            </a:r>
            <a:r>
              <a:rPr lang="en-US" dirty="0"/>
              <a:t>, uh </a:t>
            </a:r>
            <a:r>
              <a:rPr lang="en-US" dirty="0" err="1"/>
              <a:t>hm</a:t>
            </a:r>
            <a:r>
              <a:rPr lang="en-US" dirty="0"/>
              <a:t>, uh hm.</a:t>
            </a:r>
          </a:p>
        </p:txBody>
      </p:sp>
    </p:spTree>
    <p:extLst>
      <p:ext uri="{BB962C8B-B14F-4D97-AF65-F5344CB8AC3E}">
        <p14:creationId xmlns:p14="http://schemas.microsoft.com/office/powerpoint/2010/main" val="4404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Mister Frog</a:t>
            </a:r>
          </a:p>
          <a:p>
            <a:r>
              <a:rPr lang="en-US" dirty="0" smtClean="0"/>
              <a:t>Went </a:t>
            </a:r>
            <a:r>
              <a:rPr lang="en-US" dirty="0" err="1" smtClean="0"/>
              <a:t>lookin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smtClean="0"/>
              <a:t>Mister Frog went </a:t>
            </a:r>
            <a:r>
              <a:rPr lang="en-US" dirty="0" err="1" smtClean="0"/>
              <a:t>lookin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smtClean="0"/>
              <a:t>Mister Frog went </a:t>
            </a:r>
            <a:r>
              <a:rPr lang="en-US" dirty="0" err="1" smtClean="0"/>
              <a:t>lookin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He found Miss Mouse.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>
            <a:normAutofit/>
          </a:bodyPr>
          <a:lstStyle/>
          <a:p>
            <a:r>
              <a:rPr lang="en-US" dirty="0" smtClean="0"/>
              <a:t>Just a </a:t>
            </a:r>
            <a:r>
              <a:rPr lang="en-US" dirty="0" err="1" smtClean="0"/>
              <a:t>lookin</a:t>
            </a:r>
            <a:r>
              <a:rPr lang="en-US" dirty="0" smtClean="0"/>
              <a:t>’ for a bride</a:t>
            </a:r>
          </a:p>
          <a:p>
            <a:endParaRPr lang="en-US" dirty="0"/>
          </a:p>
          <a:p>
            <a:r>
              <a:rPr lang="en-US" dirty="0" smtClean="0"/>
              <a:t>And a </a:t>
            </a:r>
            <a:r>
              <a:rPr lang="en-US" dirty="0" err="1" smtClean="0"/>
              <a:t>lookin</a:t>
            </a:r>
            <a:r>
              <a:rPr lang="en-US" dirty="0" smtClean="0"/>
              <a:t>’ for a</a:t>
            </a:r>
          </a:p>
          <a:p>
            <a:r>
              <a:rPr lang="en-US" dirty="0" smtClean="0"/>
              <a:t>home.</a:t>
            </a:r>
          </a:p>
          <a:p>
            <a:endParaRPr lang="en-US" dirty="0"/>
          </a:p>
          <a:p>
            <a:r>
              <a:rPr lang="en-US" dirty="0" smtClean="0"/>
              <a:t>Just a </a:t>
            </a:r>
            <a:r>
              <a:rPr lang="en-US" dirty="0" err="1" smtClean="0"/>
              <a:t>lookin</a:t>
            </a:r>
            <a:r>
              <a:rPr lang="en-US" dirty="0" smtClean="0"/>
              <a:t>’ for a bride</a:t>
            </a:r>
          </a:p>
          <a:p>
            <a:r>
              <a:rPr lang="en-US" dirty="0" smtClean="0"/>
              <a:t>and home.</a:t>
            </a:r>
          </a:p>
          <a:p>
            <a:r>
              <a:rPr lang="en-US" dirty="0" smtClean="0"/>
              <a:t>He found Miss Mouse.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47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>
            <a:normAutofit/>
          </a:bodyPr>
          <a:lstStyle/>
          <a:p>
            <a:r>
              <a:rPr lang="en-US" dirty="0" smtClean="0"/>
              <a:t>Armadillo, hedgehog,</a:t>
            </a:r>
          </a:p>
          <a:p>
            <a:r>
              <a:rPr lang="en-US" dirty="0" smtClean="0"/>
              <a:t>nightingale, bat.</a:t>
            </a:r>
          </a:p>
          <a:p>
            <a:r>
              <a:rPr lang="en-US" dirty="0" smtClean="0"/>
              <a:t>Rattlesnake,</a:t>
            </a:r>
          </a:p>
          <a:p>
            <a:r>
              <a:rPr lang="en-US" dirty="0" smtClean="0"/>
              <a:t>whippoorwill, Maltese cat.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>
            <a:normAutofit/>
          </a:bodyPr>
          <a:lstStyle/>
          <a:p>
            <a:r>
              <a:rPr lang="en-US" dirty="0" smtClean="0"/>
              <a:t>You get a line and </a:t>
            </a:r>
          </a:p>
          <a:p>
            <a:r>
              <a:rPr lang="en-US" dirty="0" smtClean="0"/>
              <a:t>I’ll get a pole, </a:t>
            </a:r>
          </a:p>
          <a:p>
            <a:r>
              <a:rPr lang="en-US" dirty="0" smtClean="0"/>
              <a:t>Honey.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9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>
            <a:normAutofit/>
          </a:bodyPr>
          <a:lstStyle/>
          <a:p>
            <a:r>
              <a:rPr lang="en-US" dirty="0" smtClean="0"/>
              <a:t>Hop old squirrel.</a:t>
            </a:r>
          </a:p>
          <a:p>
            <a:r>
              <a:rPr lang="en-US" dirty="0" smtClean="0"/>
              <a:t>Dee-</a:t>
            </a:r>
            <a:r>
              <a:rPr lang="en-US" dirty="0" err="1" smtClean="0"/>
              <a:t>dle</a:t>
            </a:r>
            <a:r>
              <a:rPr lang="en-US" dirty="0" smtClean="0"/>
              <a:t>-</a:t>
            </a:r>
            <a:r>
              <a:rPr lang="en-US" dirty="0" err="1" smtClean="0"/>
              <a:t>dum</a:t>
            </a:r>
            <a:r>
              <a:rPr lang="en-US" dirty="0" smtClean="0"/>
              <a:t>, </a:t>
            </a:r>
            <a:r>
              <a:rPr lang="en-US" dirty="0" err="1" smtClean="0"/>
              <a:t>dee-dle</a:t>
            </a:r>
            <a:endParaRPr lang="en-US" dirty="0"/>
          </a:p>
          <a:p>
            <a:r>
              <a:rPr lang="en-US" dirty="0" err="1" smtClean="0"/>
              <a:t>dum</a:t>
            </a:r>
            <a:endParaRPr lang="en-US" dirty="0" smtClean="0"/>
          </a:p>
          <a:p>
            <a:r>
              <a:rPr lang="en-US" dirty="0" smtClean="0"/>
              <a:t>Hop old squirrel,</a:t>
            </a:r>
          </a:p>
          <a:p>
            <a:r>
              <a:rPr lang="en-US" dirty="0" smtClean="0"/>
              <a:t>Dee-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dum-dee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>
            <a:normAutofit/>
          </a:bodyPr>
          <a:lstStyle/>
          <a:p>
            <a:r>
              <a:rPr lang="en-US" dirty="0" smtClean="0"/>
              <a:t>Oh the boll weevil was a</a:t>
            </a:r>
          </a:p>
          <a:p>
            <a:r>
              <a:rPr lang="en-US" dirty="0" smtClean="0"/>
              <a:t>little black bug, went to</a:t>
            </a:r>
          </a:p>
          <a:p>
            <a:endParaRPr lang="en-US" dirty="0" smtClean="0"/>
          </a:p>
          <a:p>
            <a:r>
              <a:rPr lang="en-US" dirty="0" smtClean="0"/>
              <a:t>Texas one fine </a:t>
            </a:r>
          </a:p>
          <a:p>
            <a:r>
              <a:rPr lang="en-US" dirty="0" smtClean="0"/>
              <a:t>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Mister Frog went a </a:t>
            </a:r>
          </a:p>
          <a:p>
            <a:r>
              <a:rPr lang="en-US" dirty="0" err="1" smtClean="0"/>
              <a:t>Courtin</a:t>
            </a:r>
            <a:r>
              <a:rPr lang="en-US" dirty="0" smtClean="0"/>
              <a:t>’ and he did ride.</a:t>
            </a:r>
          </a:p>
          <a:p>
            <a:r>
              <a:rPr lang="en-US" dirty="0" smtClean="0"/>
              <a:t>Miss Mouse said she would marry him.</a:t>
            </a:r>
          </a:p>
          <a:p>
            <a:r>
              <a:rPr lang="en-US" dirty="0" smtClean="0"/>
              <a:t>All the critters danced and sang for joy.</a:t>
            </a:r>
          </a:p>
          <a:p>
            <a:r>
              <a:rPr lang="en-US" dirty="0" smtClean="0"/>
              <a:t>They found a home!</a:t>
            </a:r>
          </a:p>
          <a:p>
            <a:r>
              <a:rPr lang="en-US" dirty="0" smtClean="0"/>
              <a:t>They were </a:t>
            </a:r>
            <a:r>
              <a:rPr lang="en-US" dirty="0" err="1" smtClean="0"/>
              <a:t>lookin</a:t>
            </a:r>
            <a:r>
              <a:rPr lang="en-US" dirty="0" smtClean="0"/>
              <a:t>’ for a home!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Mister Frog did ride.</a:t>
            </a:r>
          </a:p>
          <a:p>
            <a:r>
              <a:rPr lang="en-US" dirty="0" smtClean="0"/>
              <a:t>Miss Mouse said she would marry him.</a:t>
            </a:r>
          </a:p>
          <a:p>
            <a:r>
              <a:rPr lang="en-US" dirty="0" smtClean="0"/>
              <a:t>All the critters danced and sang for joy.</a:t>
            </a:r>
          </a:p>
          <a:p>
            <a:r>
              <a:rPr lang="en-US" dirty="0" smtClean="0"/>
              <a:t>They found a home!</a:t>
            </a:r>
          </a:p>
          <a:p>
            <a:r>
              <a:rPr lang="en-US" dirty="0" smtClean="0"/>
              <a:t>They were </a:t>
            </a:r>
            <a:r>
              <a:rPr lang="en-US" dirty="0" err="1" smtClean="0"/>
              <a:t>lookin</a:t>
            </a:r>
            <a:r>
              <a:rPr lang="en-US" dirty="0" smtClean="0"/>
              <a:t>’ for a home!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2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/>
          <a:lstStyle/>
          <a:p>
            <a:r>
              <a:rPr lang="en-US" dirty="0"/>
              <a:t>Armadillo, hedgehog, nightingale, bat.</a:t>
            </a:r>
          </a:p>
          <a:p>
            <a:r>
              <a:rPr lang="en-US" dirty="0" smtClean="0"/>
              <a:t>Rattlesnake, </a:t>
            </a:r>
            <a:r>
              <a:rPr lang="en-US" dirty="0" err="1"/>
              <a:t>whipporwill</a:t>
            </a:r>
            <a:r>
              <a:rPr lang="en-US" dirty="0"/>
              <a:t>, Maltese </a:t>
            </a:r>
            <a:r>
              <a:rPr lang="en-US" dirty="0" smtClean="0"/>
              <a:t>cat.</a:t>
            </a:r>
            <a:endParaRPr lang="en-US" dirty="0"/>
          </a:p>
          <a:p>
            <a:r>
              <a:rPr lang="en-US" dirty="0"/>
              <a:t>Woodchuck, bobolink, chickadee and goose.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86200" cy="4428744"/>
          </a:xfrm>
        </p:spPr>
        <p:txBody>
          <a:bodyPr/>
          <a:lstStyle/>
          <a:p>
            <a:r>
              <a:rPr lang="en-US" dirty="0" smtClean="0"/>
              <a:t>Armadillo, hedgehog, nightingale, bat.</a:t>
            </a:r>
          </a:p>
          <a:p>
            <a:r>
              <a:rPr lang="en-US" dirty="0" smtClean="0"/>
              <a:t>Rattlesnake, </a:t>
            </a:r>
            <a:r>
              <a:rPr lang="en-US" dirty="0" err="1" smtClean="0"/>
              <a:t>whipporwill</a:t>
            </a:r>
            <a:r>
              <a:rPr lang="en-US" dirty="0" smtClean="0"/>
              <a:t>, Maltese cat.</a:t>
            </a:r>
          </a:p>
          <a:p>
            <a:r>
              <a:rPr lang="en-US" dirty="0" smtClean="0"/>
              <a:t>Woodchuck, bobolink, chickadee and goose.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/>
          <a:lstStyle/>
          <a:p>
            <a:r>
              <a:rPr lang="en-US" dirty="0" smtClean="0"/>
              <a:t>Critters are here to stay, </a:t>
            </a:r>
          </a:p>
          <a:p>
            <a:r>
              <a:rPr lang="en-US" dirty="0" smtClean="0"/>
              <a:t>This is their home,</a:t>
            </a:r>
          </a:p>
          <a:p>
            <a:r>
              <a:rPr lang="en-US" dirty="0" smtClean="0"/>
              <a:t>They crawl and roam.</a:t>
            </a:r>
          </a:p>
          <a:p>
            <a:r>
              <a:rPr lang="en-US" dirty="0" smtClean="0"/>
              <a:t>This is their home</a:t>
            </a:r>
          </a:p>
          <a:p>
            <a:r>
              <a:rPr lang="en-US" dirty="0" smtClean="0"/>
              <a:t>Where they can roam like critters </a:t>
            </a:r>
            <a:r>
              <a:rPr lang="en-US" dirty="0" err="1" smtClean="0"/>
              <a:t>ev’ry</a:t>
            </a:r>
            <a:r>
              <a:rPr lang="en-US" dirty="0" smtClean="0"/>
              <a:t> day.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267200" cy="4428744"/>
          </a:xfrm>
        </p:spPr>
        <p:txBody>
          <a:bodyPr/>
          <a:lstStyle/>
          <a:p>
            <a:r>
              <a:rPr lang="en-US" dirty="0"/>
              <a:t>Critters are here to stay, </a:t>
            </a:r>
          </a:p>
          <a:p>
            <a:r>
              <a:rPr lang="en-US" dirty="0"/>
              <a:t>This is their home,</a:t>
            </a:r>
          </a:p>
          <a:p>
            <a:r>
              <a:rPr lang="en-US" dirty="0"/>
              <a:t>They crawl and roam.</a:t>
            </a:r>
          </a:p>
          <a:p>
            <a:r>
              <a:rPr lang="en-US" dirty="0"/>
              <a:t>This is their home</a:t>
            </a:r>
          </a:p>
          <a:p>
            <a:r>
              <a:rPr lang="en-US" dirty="0"/>
              <a:t>Where they can roam like critters </a:t>
            </a:r>
            <a:r>
              <a:rPr lang="en-US" dirty="0" err="1"/>
              <a:t>ev’ry</a:t>
            </a:r>
            <a:r>
              <a:rPr lang="en-US" dirty="0"/>
              <a:t> day.</a:t>
            </a:r>
          </a:p>
        </p:txBody>
      </p:sp>
    </p:spTree>
    <p:extLst>
      <p:ext uri="{BB962C8B-B14F-4D97-AF65-F5344CB8AC3E}">
        <p14:creationId xmlns:p14="http://schemas.microsoft.com/office/powerpoint/2010/main" val="347108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/>
          <a:lstStyle/>
          <a:p>
            <a:r>
              <a:rPr lang="en-US" dirty="0" smtClean="0"/>
              <a:t>Oh, the boll weevil was a little black bug,</a:t>
            </a:r>
          </a:p>
          <a:p>
            <a:r>
              <a:rPr lang="en-US" dirty="0" smtClean="0"/>
              <a:t>Went to Texas one fine day.</a:t>
            </a:r>
          </a:p>
          <a:p>
            <a:r>
              <a:rPr lang="en-US" dirty="0" smtClean="0"/>
              <a:t>And once he found the cotton crop, he had a place to stay.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191000" cy="4428744"/>
          </a:xfrm>
        </p:spPr>
        <p:txBody>
          <a:bodyPr/>
          <a:lstStyle/>
          <a:p>
            <a:r>
              <a:rPr lang="en-US" dirty="0"/>
              <a:t>Oh, the boll weevil was a little black bug,</a:t>
            </a:r>
          </a:p>
          <a:p>
            <a:r>
              <a:rPr lang="en-US" dirty="0"/>
              <a:t>Went to Texas one fine day.</a:t>
            </a:r>
          </a:p>
          <a:p>
            <a:r>
              <a:rPr lang="en-US" dirty="0"/>
              <a:t>And once he found the cotton crop, he had a place to stay.</a:t>
            </a:r>
          </a:p>
        </p:txBody>
      </p:sp>
    </p:spTree>
    <p:extLst>
      <p:ext uri="{BB962C8B-B14F-4D97-AF65-F5344CB8AC3E}">
        <p14:creationId xmlns:p14="http://schemas.microsoft.com/office/powerpoint/2010/main" val="38685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/>
          <a:lstStyle/>
          <a:p>
            <a:r>
              <a:rPr lang="en-US" dirty="0" smtClean="0"/>
              <a:t>He was </a:t>
            </a:r>
            <a:r>
              <a:rPr lang="en-US" dirty="0" err="1" smtClean="0"/>
              <a:t>lookin</a:t>
            </a:r>
            <a:r>
              <a:rPr lang="en-US" dirty="0" smtClean="0"/>
              <a:t>’ for a home,</a:t>
            </a:r>
          </a:p>
          <a:p>
            <a:r>
              <a:rPr lang="en-US" dirty="0" smtClean="0"/>
              <a:t>Just a </a:t>
            </a:r>
            <a:r>
              <a:rPr lang="en-US" dirty="0" err="1" smtClean="0"/>
              <a:t>lookin</a:t>
            </a:r>
            <a:r>
              <a:rPr lang="en-US" dirty="0" smtClean="0"/>
              <a:t>’ for a home,</a:t>
            </a:r>
          </a:p>
          <a:p>
            <a:r>
              <a:rPr lang="en-US" dirty="0" smtClean="0"/>
              <a:t>Just a </a:t>
            </a:r>
            <a:r>
              <a:rPr lang="en-US" dirty="0" err="1" smtClean="0"/>
              <a:t>lookin</a:t>
            </a:r>
            <a:r>
              <a:rPr lang="en-US" dirty="0" smtClean="0"/>
              <a:t>’ for a home,</a:t>
            </a:r>
          </a:p>
          <a:p>
            <a:r>
              <a:rPr lang="en-US" dirty="0" smtClean="0"/>
              <a:t>Just a </a:t>
            </a:r>
            <a:r>
              <a:rPr lang="en-US" dirty="0" err="1" smtClean="0"/>
              <a:t>lookin</a:t>
            </a:r>
            <a:r>
              <a:rPr lang="en-US" dirty="0" smtClean="0"/>
              <a:t>’ for a home to stay.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/>
          <a:lstStyle/>
          <a:p>
            <a:r>
              <a:rPr lang="en-US" dirty="0"/>
              <a:t>He was </a:t>
            </a:r>
            <a:r>
              <a:rPr lang="en-US" dirty="0" err="1"/>
              <a:t>lookin</a:t>
            </a:r>
            <a:r>
              <a:rPr lang="en-US" dirty="0"/>
              <a:t>’ for a home,</a:t>
            </a:r>
          </a:p>
          <a:p>
            <a:r>
              <a:rPr lang="en-US" dirty="0"/>
              <a:t>Just a </a:t>
            </a:r>
            <a:r>
              <a:rPr lang="en-US" dirty="0" err="1"/>
              <a:t>lookin</a:t>
            </a:r>
            <a:r>
              <a:rPr lang="en-US" dirty="0"/>
              <a:t>’ for a home,</a:t>
            </a:r>
          </a:p>
          <a:p>
            <a:r>
              <a:rPr lang="en-US" dirty="0"/>
              <a:t>Just a </a:t>
            </a:r>
            <a:r>
              <a:rPr lang="en-US" dirty="0" err="1"/>
              <a:t>lookin</a:t>
            </a:r>
            <a:r>
              <a:rPr lang="en-US" dirty="0"/>
              <a:t>’ for a home,</a:t>
            </a:r>
          </a:p>
          <a:p>
            <a:r>
              <a:rPr lang="en-US" dirty="0"/>
              <a:t>Just a </a:t>
            </a:r>
            <a:r>
              <a:rPr lang="en-US" dirty="0" err="1"/>
              <a:t>lookin</a:t>
            </a:r>
            <a:r>
              <a:rPr lang="en-US" dirty="0"/>
              <a:t>’ for a home to stay.</a:t>
            </a:r>
          </a:p>
        </p:txBody>
      </p:sp>
    </p:spTree>
    <p:extLst>
      <p:ext uri="{BB962C8B-B14F-4D97-AF65-F5344CB8AC3E}">
        <p14:creationId xmlns:p14="http://schemas.microsoft.com/office/powerpoint/2010/main" val="25908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/>
          <a:lstStyle/>
          <a:p>
            <a:r>
              <a:rPr lang="en-US" dirty="0" smtClean="0"/>
              <a:t>You get a line and I’ll get a pole,</a:t>
            </a:r>
          </a:p>
          <a:p>
            <a:r>
              <a:rPr lang="en-US" dirty="0" smtClean="0"/>
              <a:t>Honey.</a:t>
            </a:r>
          </a:p>
          <a:p>
            <a:r>
              <a:rPr lang="en-US" dirty="0" smtClean="0"/>
              <a:t>You get a line and I’ll get a pole, </a:t>
            </a:r>
          </a:p>
          <a:p>
            <a:r>
              <a:rPr lang="en-US" dirty="0" smtClean="0"/>
              <a:t>Babe.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/>
          <a:lstStyle/>
          <a:p>
            <a:r>
              <a:rPr lang="en-US" dirty="0" smtClean="0"/>
              <a:t>You get a line and I’ll get a pole,</a:t>
            </a:r>
          </a:p>
          <a:p>
            <a:r>
              <a:rPr lang="en-US" dirty="0" smtClean="0"/>
              <a:t>Honey.</a:t>
            </a:r>
          </a:p>
          <a:p>
            <a:r>
              <a:rPr lang="en-US" dirty="0" smtClean="0"/>
              <a:t>You get a line and I’ll get a pole,</a:t>
            </a:r>
          </a:p>
          <a:p>
            <a:r>
              <a:rPr lang="en-US" dirty="0" smtClean="0"/>
              <a:t>Oh, my Honey, Baby.</a:t>
            </a:r>
          </a:p>
        </p:txBody>
      </p:sp>
    </p:spTree>
    <p:extLst>
      <p:ext uri="{BB962C8B-B14F-4D97-AF65-F5344CB8AC3E}">
        <p14:creationId xmlns:p14="http://schemas.microsoft.com/office/powerpoint/2010/main" val="149682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/>
          <a:lstStyle/>
          <a:p>
            <a:r>
              <a:rPr lang="en-US" dirty="0" smtClean="0"/>
              <a:t>You get a line and I’ll get a pole.</a:t>
            </a:r>
          </a:p>
          <a:p>
            <a:r>
              <a:rPr lang="en-US" dirty="0" smtClean="0"/>
              <a:t>We’ll go fishing in the crawdad hole,</a:t>
            </a:r>
          </a:p>
          <a:p>
            <a:r>
              <a:rPr lang="en-US" dirty="0" smtClean="0"/>
              <a:t>Honey, oh Baby mine.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/>
          <a:lstStyle/>
          <a:p>
            <a:r>
              <a:rPr lang="en-US" dirty="0" smtClean="0"/>
              <a:t>You get a line and I’ll get a pole.</a:t>
            </a:r>
          </a:p>
          <a:p>
            <a:r>
              <a:rPr lang="en-US" dirty="0" smtClean="0"/>
              <a:t>We’ll go fishing in the crawdad hole,</a:t>
            </a:r>
          </a:p>
          <a:p>
            <a:r>
              <a:rPr lang="en-US" dirty="0" smtClean="0"/>
              <a:t>Honey, oh Baby mine.</a:t>
            </a:r>
          </a:p>
        </p:txBody>
      </p:sp>
    </p:spTree>
    <p:extLst>
      <p:ext uri="{BB962C8B-B14F-4D97-AF65-F5344CB8AC3E}">
        <p14:creationId xmlns:p14="http://schemas.microsoft.com/office/powerpoint/2010/main" val="6222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/>
          <a:lstStyle/>
          <a:p>
            <a:r>
              <a:rPr lang="en-US" dirty="0" smtClean="0"/>
              <a:t>Hop, old squirrel,</a:t>
            </a:r>
          </a:p>
          <a:p>
            <a:r>
              <a:rPr lang="en-US" dirty="0" smtClean="0"/>
              <a:t>Dee-</a:t>
            </a:r>
            <a:r>
              <a:rPr lang="en-US" dirty="0" err="1" smtClean="0"/>
              <a:t>dle</a:t>
            </a:r>
            <a:r>
              <a:rPr lang="en-US" dirty="0" smtClean="0"/>
              <a:t>-</a:t>
            </a:r>
            <a:r>
              <a:rPr lang="en-US" dirty="0" err="1" smtClean="0"/>
              <a:t>dum</a:t>
            </a:r>
            <a:r>
              <a:rPr lang="en-US" dirty="0" smtClean="0"/>
              <a:t>,</a:t>
            </a:r>
          </a:p>
          <a:p>
            <a:r>
              <a:rPr lang="en-US" dirty="0" smtClean="0"/>
              <a:t>Dee-</a:t>
            </a:r>
            <a:r>
              <a:rPr lang="en-US" dirty="0" err="1" smtClean="0"/>
              <a:t>dle</a:t>
            </a:r>
            <a:r>
              <a:rPr lang="en-US" dirty="0" smtClean="0"/>
              <a:t>-</a:t>
            </a:r>
            <a:r>
              <a:rPr lang="en-US" dirty="0" err="1" smtClean="0"/>
              <a:t>dum</a:t>
            </a:r>
            <a:r>
              <a:rPr lang="en-US" dirty="0" smtClean="0"/>
              <a:t>,</a:t>
            </a:r>
          </a:p>
          <a:p>
            <a:r>
              <a:rPr lang="en-US" dirty="0" smtClean="0"/>
              <a:t>Hop, old squirrel,</a:t>
            </a:r>
          </a:p>
          <a:p>
            <a:r>
              <a:rPr lang="en-US" dirty="0" smtClean="0"/>
              <a:t>Dee-</a:t>
            </a:r>
            <a:r>
              <a:rPr lang="en-US" dirty="0" err="1" smtClean="0"/>
              <a:t>dle</a:t>
            </a:r>
            <a:r>
              <a:rPr lang="en-US" dirty="0" smtClean="0"/>
              <a:t>-</a:t>
            </a:r>
            <a:r>
              <a:rPr lang="en-US" dirty="0" err="1" smtClean="0"/>
              <a:t>dum-dee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X2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/>
          <a:lstStyle/>
          <a:p>
            <a:r>
              <a:rPr lang="en-US" dirty="0"/>
              <a:t>Hop, old squirrel,</a:t>
            </a:r>
          </a:p>
          <a:p>
            <a:r>
              <a:rPr lang="en-US" dirty="0"/>
              <a:t>Dee-</a:t>
            </a:r>
            <a:r>
              <a:rPr lang="en-US" dirty="0" err="1"/>
              <a:t>dle</a:t>
            </a:r>
            <a:r>
              <a:rPr lang="en-US" dirty="0"/>
              <a:t>-</a:t>
            </a:r>
            <a:r>
              <a:rPr lang="en-US" dirty="0" err="1"/>
              <a:t>dum</a:t>
            </a:r>
            <a:r>
              <a:rPr lang="en-US" dirty="0"/>
              <a:t>,</a:t>
            </a:r>
          </a:p>
          <a:p>
            <a:r>
              <a:rPr lang="en-US" dirty="0"/>
              <a:t>Dee-</a:t>
            </a:r>
            <a:r>
              <a:rPr lang="en-US" dirty="0" err="1"/>
              <a:t>dle</a:t>
            </a:r>
            <a:r>
              <a:rPr lang="en-US" dirty="0"/>
              <a:t>-</a:t>
            </a:r>
            <a:r>
              <a:rPr lang="en-US" dirty="0" err="1"/>
              <a:t>dum</a:t>
            </a:r>
            <a:r>
              <a:rPr lang="en-US" dirty="0"/>
              <a:t>,</a:t>
            </a:r>
          </a:p>
          <a:p>
            <a:r>
              <a:rPr lang="en-US" dirty="0"/>
              <a:t>Hop, old squirrel,</a:t>
            </a:r>
          </a:p>
          <a:p>
            <a:r>
              <a:rPr lang="en-US" dirty="0"/>
              <a:t>Dee-</a:t>
            </a:r>
            <a:r>
              <a:rPr lang="en-US" dirty="0" err="1"/>
              <a:t>dle</a:t>
            </a:r>
            <a:r>
              <a:rPr lang="en-US" dirty="0"/>
              <a:t>-</a:t>
            </a:r>
            <a:r>
              <a:rPr lang="en-US" dirty="0" err="1"/>
              <a:t>dum-dee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X2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3794760" cy="4428744"/>
          </a:xfrm>
        </p:spPr>
        <p:txBody>
          <a:bodyPr>
            <a:normAutofit/>
          </a:bodyPr>
          <a:lstStyle/>
          <a:p>
            <a:r>
              <a:rPr lang="en-US" dirty="0" smtClean="0"/>
              <a:t>Armadillo, hedgehog,</a:t>
            </a:r>
          </a:p>
          <a:p>
            <a:r>
              <a:rPr lang="en-US" dirty="0" smtClean="0"/>
              <a:t>nightingale, bat.</a:t>
            </a:r>
          </a:p>
          <a:p>
            <a:r>
              <a:rPr lang="en-US" dirty="0" smtClean="0"/>
              <a:t>Rattlesnake,</a:t>
            </a:r>
          </a:p>
          <a:p>
            <a:r>
              <a:rPr lang="en-US" dirty="0" err="1" smtClean="0"/>
              <a:t>whipporwill</a:t>
            </a:r>
            <a:r>
              <a:rPr lang="en-US" dirty="0" smtClean="0"/>
              <a:t>, Maltese</a:t>
            </a:r>
          </a:p>
          <a:p>
            <a:r>
              <a:rPr lang="en-US" dirty="0" smtClean="0"/>
              <a:t>cat.</a:t>
            </a:r>
          </a:p>
          <a:p>
            <a:r>
              <a:rPr lang="en-US" dirty="0" smtClean="0"/>
              <a:t>Woodchuck, bobolink,</a:t>
            </a:r>
          </a:p>
          <a:p>
            <a:r>
              <a:rPr lang="en-US" dirty="0" smtClean="0"/>
              <a:t>chickadee and goose.</a:t>
            </a:r>
          </a:p>
          <a:p>
            <a:r>
              <a:rPr lang="en-US" dirty="0" smtClean="0"/>
              <a:t>Critters are here to stay.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3810000" cy="4428744"/>
          </a:xfrm>
        </p:spPr>
        <p:txBody>
          <a:bodyPr>
            <a:normAutofit/>
          </a:bodyPr>
          <a:lstStyle/>
          <a:p>
            <a:r>
              <a:rPr lang="en-US" dirty="0" smtClean="0"/>
              <a:t>		</a:t>
            </a:r>
          </a:p>
          <a:p>
            <a:r>
              <a:rPr lang="en-US" dirty="0" smtClean="0"/>
              <a:t>Armadillo, hedgehog,</a:t>
            </a:r>
          </a:p>
          <a:p>
            <a:r>
              <a:rPr lang="en-US" dirty="0" smtClean="0"/>
              <a:t>nightingale, bat.</a:t>
            </a:r>
          </a:p>
          <a:p>
            <a:r>
              <a:rPr lang="en-US" dirty="0" smtClean="0"/>
              <a:t>Rattlesnake,</a:t>
            </a:r>
          </a:p>
          <a:p>
            <a:r>
              <a:rPr lang="en-US" dirty="0" err="1" smtClean="0"/>
              <a:t>whipporwill</a:t>
            </a:r>
            <a:r>
              <a:rPr lang="en-US" dirty="0" smtClean="0"/>
              <a:t>, Maltese</a:t>
            </a:r>
          </a:p>
          <a:p>
            <a:r>
              <a:rPr lang="en-US" dirty="0" smtClean="0"/>
              <a:t>cat.</a:t>
            </a:r>
          </a:p>
          <a:p>
            <a:r>
              <a:rPr lang="en-US" dirty="0" smtClean="0"/>
              <a:t>Woodchuck bobolink,</a:t>
            </a:r>
          </a:p>
          <a:p>
            <a:r>
              <a:rPr lang="en-US" dirty="0" smtClean="0"/>
              <a:t>Critters are here to stay.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81</TotalTime>
  <Words>710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Folk Song “Critters”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 Song “Critters”</dc:title>
  <dc:creator>admin</dc:creator>
  <cp:lastModifiedBy>admin</cp:lastModifiedBy>
  <cp:revision>12</cp:revision>
  <dcterms:created xsi:type="dcterms:W3CDTF">2015-01-20T21:29:41Z</dcterms:created>
  <dcterms:modified xsi:type="dcterms:W3CDTF">2015-02-06T16:43:27Z</dcterms:modified>
</cp:coreProperties>
</file>