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notesMasterIdLst>
    <p:notesMasterId r:id="rId30"/>
  </p:notesMasterIdLst>
  <p:handoutMasterIdLst>
    <p:handoutMasterId r:id="rId31"/>
  </p:handoutMasterIdLst>
  <p:sldIdLst>
    <p:sldId id="257" r:id="rId2"/>
    <p:sldId id="263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80" r:id="rId19"/>
    <p:sldId id="276" r:id="rId20"/>
    <p:sldId id="274" r:id="rId21"/>
    <p:sldId id="275" r:id="rId22"/>
    <p:sldId id="277" r:id="rId23"/>
    <p:sldId id="278" r:id="rId24"/>
    <p:sldId id="281" r:id="rId25"/>
    <p:sldId id="283" r:id="rId26"/>
    <p:sldId id="284" r:id="rId27"/>
    <p:sldId id="282" r:id="rId28"/>
    <p:sldId id="27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7B1E0-F476-4322-AA53-0018286DBC2F}" type="datetime1">
              <a:rPr lang="en-US" smtClean="0"/>
              <a:t>6/21/2022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87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C73E2-E386-4A38-B838-238D9BA645F8}" type="datetime1">
              <a:rPr lang="en-US" smtClean="0"/>
              <a:pPr/>
              <a:t>6/21/2022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49804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C73E2-E386-4A38-B838-238D9BA645F8}" type="datetime1">
              <a:rPr lang="en-US" smtClean="0"/>
              <a:pPr/>
              <a:t>6/21/2022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4058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C73E2-E386-4A38-B838-238D9BA645F8}" type="datetime1">
              <a:rPr lang="en-US" smtClean="0"/>
              <a:pPr/>
              <a:t>6/21/2022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351729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C73E2-E386-4A38-B838-238D9BA645F8}" type="datetime1">
              <a:rPr lang="en-US" smtClean="0"/>
              <a:pPr/>
              <a:t>6/21/2022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5694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C73E2-E386-4A38-B838-238D9BA645F8}" type="datetime1">
              <a:rPr lang="en-US" smtClean="0"/>
              <a:pPr/>
              <a:t>6/21/2022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8369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C73E2-E386-4A38-B838-238D9BA645F8}" type="datetime1">
              <a:rPr lang="en-US" smtClean="0"/>
              <a:pPr/>
              <a:t>6/21/2022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2412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E9944-B6E8-44FA-B3BC-28C8F3B97A63}" type="datetime1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31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6BA2A-22AB-40C3-A6FE-08AE8F5EAD50}" type="datetime1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07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99E97-DADD-4C08-B07A-21ABC2EC9C0C}" type="datetime1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52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6430-5DC0-47CA-BF30-F2CEF34F1CCC}" type="datetime1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60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E9D0-9F88-4809-9326-E87DB6BC4685}" type="datetime1">
              <a:rPr lang="en-US" smtClean="0"/>
              <a:t>6/21/2022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7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D937-36D5-440B-91A0-6786F6EDBFCD}" type="datetime1">
              <a:rPr lang="en-US" smtClean="0"/>
              <a:t>6/21/2022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22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D020A-2292-4331-AC54-713AADF8BC0C}" type="datetime1">
              <a:rPr lang="en-US" smtClean="0"/>
              <a:t>6/21/2022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54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A559-F34C-48D0-A2A2-37B0B078BBAB}" type="datetime1">
              <a:rPr lang="en-US" smtClean="0"/>
              <a:t>6/21/2022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95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B5B2-44EC-4F73-968D-750C1952CA62}" type="datetime1">
              <a:rPr lang="en-US" smtClean="0"/>
              <a:t>6/21/2022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74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9984-D554-4F72-BAB6-CB2CCA8D58F4}" type="datetime1">
              <a:rPr lang="en-US" smtClean="0"/>
              <a:t>6/21/2022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79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ABCC73E2-E386-4A38-B838-238D9BA645F8}" type="datetime1">
              <a:rPr lang="en-US" smtClean="0"/>
              <a:pPr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102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799" y="2308657"/>
            <a:ext cx="9144000" cy="1641490"/>
          </a:xfrm>
        </p:spPr>
        <p:txBody>
          <a:bodyPr/>
          <a:lstStyle/>
          <a:p>
            <a:r>
              <a:rPr lang="en-US" dirty="0"/>
              <a:t>Beginning Band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First Notes!</a:t>
            </a:r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Trombone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4"/>
            <a:ext cx="10233800" cy="281168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Hold the slide in your right hand (long end towards your body)– make sure the slide is locked.</a:t>
            </a:r>
          </a:p>
          <a:p>
            <a:r>
              <a:rPr lang="en-US" dirty="0"/>
              <a:t>Pick the bell up in your left hand and screw it into the slide until it is snug.  </a:t>
            </a:r>
          </a:p>
          <a:p>
            <a:r>
              <a:rPr lang="en-US" dirty="0"/>
              <a:t>Make an approximately 90-degree angle between the slide and the bell. </a:t>
            </a:r>
          </a:p>
          <a:p>
            <a:r>
              <a:rPr lang="en-US" dirty="0"/>
              <a:t>Gently insert the mouthpiece and twist to the right.</a:t>
            </a:r>
          </a:p>
          <a:p>
            <a:pPr lvl="1"/>
            <a:r>
              <a:rPr lang="en-US" dirty="0"/>
              <a:t>Do not hit or tap it.  It will get stuck.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0" y="4637313"/>
            <a:ext cx="5784250" cy="203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518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Holding The Instruments: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reasons for why we need to hold the instruments in a certain way.</a:t>
            </a:r>
          </a:p>
          <a:p>
            <a:r>
              <a:rPr lang="en-US" dirty="0"/>
              <a:t>Trust Mrs. </a:t>
            </a:r>
            <a:r>
              <a:rPr lang="en-US"/>
              <a:t>Burke and </a:t>
            </a:r>
            <a:r>
              <a:rPr lang="en-US" dirty="0"/>
              <a:t>don’t create your own ways that you </a:t>
            </a:r>
            <a:r>
              <a:rPr lang="en-US" i="1" dirty="0"/>
              <a:t>think</a:t>
            </a:r>
            <a:r>
              <a:rPr lang="en-US" dirty="0"/>
              <a:t> are better.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822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8645"/>
            <a:ext cx="6730777" cy="5032376"/>
          </a:xfrm>
        </p:spPr>
        <p:txBody>
          <a:bodyPr>
            <a:normAutofit fontScale="92500" lnSpcReduction="20000"/>
          </a:bodyPr>
          <a:lstStyle/>
          <a:p>
            <a:pPr>
              <a:buFont typeface="+mj-lt"/>
              <a:buAutoNum type="arabicPeriod"/>
            </a:pPr>
            <a:r>
              <a:rPr lang="en-US" dirty="0"/>
              <a:t>Sit up tall on the edge of your chair.  Feet flat on the floor.</a:t>
            </a:r>
          </a:p>
          <a:p>
            <a:pPr>
              <a:buFont typeface="+mj-lt"/>
              <a:buAutoNum type="arabicPeriod"/>
            </a:pPr>
            <a:r>
              <a:rPr lang="en-US" dirty="0"/>
              <a:t>Your left hand will hold the body. </a:t>
            </a:r>
          </a:p>
          <a:p>
            <a:pPr lvl="1">
              <a:buFont typeface="+mj-lt"/>
              <a:buAutoNum type="arabicPeriod"/>
            </a:pPr>
            <a:r>
              <a:rPr lang="en-US" dirty="0"/>
              <a:t>Thumb goes on the longer key on the back.</a:t>
            </a:r>
          </a:p>
          <a:p>
            <a:pPr lvl="1">
              <a:buFont typeface="+mj-lt"/>
              <a:buAutoNum type="arabicPeriod"/>
            </a:pPr>
            <a:r>
              <a:rPr lang="en-US" dirty="0"/>
              <a:t>“Skip one, yes, skip one, yes, yes”</a:t>
            </a:r>
          </a:p>
          <a:p>
            <a:pPr>
              <a:buFont typeface="+mj-lt"/>
              <a:buAutoNum type="arabicPeriod"/>
            </a:pPr>
            <a:r>
              <a:rPr lang="en-US" dirty="0"/>
              <a:t>Your right hand uses the keys closer to the foot.</a:t>
            </a:r>
          </a:p>
          <a:p>
            <a:pPr lvl="1">
              <a:buFont typeface="+mj-lt"/>
              <a:buAutoNum type="arabicPeriod"/>
            </a:pPr>
            <a:r>
              <a:rPr lang="en-US" dirty="0"/>
              <a:t>“Pinky, yes, yes, yes”</a:t>
            </a:r>
          </a:p>
          <a:p>
            <a:pPr lvl="1">
              <a:buFont typeface="+mj-lt"/>
              <a:buAutoNum type="arabicPeriod"/>
            </a:pPr>
            <a:r>
              <a:rPr lang="en-US" dirty="0"/>
              <a:t>Thumb rests under the flute between your pointer and middle fingers.</a:t>
            </a:r>
          </a:p>
          <a:p>
            <a:pPr>
              <a:buFont typeface="+mj-lt"/>
              <a:buAutoNum type="arabicPeriod"/>
            </a:pPr>
            <a:r>
              <a:rPr lang="en-US" dirty="0"/>
              <a:t>Your fingers should feel relaxed and curved.  Elbows away from the body.</a:t>
            </a:r>
          </a:p>
          <a:p>
            <a:pPr>
              <a:buFont typeface="+mj-lt"/>
              <a:buAutoNum type="arabicPeriod"/>
            </a:pPr>
            <a:r>
              <a:rPr lang="en-US" dirty="0"/>
              <a:t>Hold the flute up to your lips, parallel to the ground.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61"/>
          <a:stretch/>
        </p:blipFill>
        <p:spPr>
          <a:xfrm>
            <a:off x="7568977" y="2101531"/>
            <a:ext cx="4045132" cy="305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858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Clarinets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4"/>
            <a:ext cx="7736617" cy="4418421"/>
          </a:xfrm>
        </p:spPr>
        <p:txBody>
          <a:bodyPr>
            <a:normAutofit fontScale="92500" lnSpcReduction="10000"/>
          </a:bodyPr>
          <a:lstStyle/>
          <a:p>
            <a:pPr>
              <a:buFont typeface="+mj-lt"/>
              <a:buAutoNum type="arabicPeriod"/>
            </a:pPr>
            <a:r>
              <a:rPr lang="en-US" dirty="0"/>
              <a:t>Sit up tall on the edge of your chair.  Feet flat on the floor.</a:t>
            </a:r>
          </a:p>
          <a:p>
            <a:pPr>
              <a:buFont typeface="+mj-lt"/>
              <a:buAutoNum type="arabicPeriod"/>
            </a:pPr>
            <a:r>
              <a:rPr lang="en-US" dirty="0"/>
              <a:t>Put your right hand thumb underneath the thumb rest.</a:t>
            </a:r>
          </a:p>
          <a:p>
            <a:pPr>
              <a:buFont typeface="+mj-lt"/>
              <a:buAutoNum type="arabicPeriod"/>
            </a:pPr>
            <a:r>
              <a:rPr lang="en-US" dirty="0"/>
              <a:t>Put your left hand on the upper joint – thumb goes on the ring on the back, and first three fingers cover the rings on the front.</a:t>
            </a:r>
          </a:p>
          <a:p>
            <a:pPr>
              <a:buFont typeface="+mj-lt"/>
              <a:buAutoNum type="arabicPeriod"/>
            </a:pPr>
            <a:r>
              <a:rPr lang="en-US" dirty="0"/>
              <a:t>Hold the clarinet directly in front of you, between your knees, at about a 45 degree angle away from your body.</a:t>
            </a:r>
          </a:p>
          <a:p>
            <a:pPr>
              <a:buFont typeface="+mj-lt"/>
              <a:buAutoNum type="arabicPeriod"/>
            </a:pPr>
            <a:r>
              <a:rPr lang="en-US" dirty="0"/>
              <a:t>Your fingers should feel relaxed and curved.  Elbows away from the body.</a:t>
            </a:r>
          </a:p>
        </p:txBody>
      </p:sp>
      <p:pic>
        <p:nvPicPr>
          <p:cNvPr id="4" name="Picture 2" descr="https://encrypted-tbn0.gstatic.com/images?q=tbn:ANd9GcRLKh4gluV_4WO9xFyOGGoFEy4KdqOjZwGZ9L3r3HGNMBT0cIJTH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537" y="1631373"/>
            <a:ext cx="2992871" cy="447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108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Trumpets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4"/>
            <a:ext cx="8089314" cy="4418421"/>
          </a:xfrm>
        </p:spPr>
        <p:txBody>
          <a:bodyPr>
            <a:normAutofit fontScale="92500" lnSpcReduction="20000"/>
          </a:bodyPr>
          <a:lstStyle/>
          <a:p>
            <a:pPr>
              <a:buFont typeface="+mj-lt"/>
              <a:buAutoNum type="arabicPeriod"/>
            </a:pPr>
            <a:r>
              <a:rPr lang="en-US" dirty="0"/>
              <a:t>Sit up tall on the edge of your chair.  Feet flat on the floor.</a:t>
            </a:r>
          </a:p>
          <a:p>
            <a:pPr>
              <a:buFont typeface="+mj-lt"/>
              <a:buAutoNum type="arabicPeriod"/>
            </a:pPr>
            <a:r>
              <a:rPr lang="en-US" dirty="0"/>
              <a:t>Hold the trumpet in your left hand.  Wrap your fingers around the valves.</a:t>
            </a:r>
          </a:p>
          <a:p>
            <a:pPr>
              <a:buFont typeface="+mj-lt"/>
              <a:buAutoNum type="arabicPeriod"/>
            </a:pPr>
            <a:r>
              <a:rPr lang="en-US" dirty="0"/>
              <a:t>Place your left middle finger in the third valve ring.</a:t>
            </a:r>
          </a:p>
          <a:p>
            <a:pPr>
              <a:buFont typeface="+mj-lt"/>
              <a:buAutoNum type="arabicPeriod"/>
            </a:pPr>
            <a:r>
              <a:rPr lang="en-US" dirty="0"/>
              <a:t>Place your right thumb between the first and second valves, just below the lead pipe.</a:t>
            </a:r>
          </a:p>
          <a:p>
            <a:pPr>
              <a:buFont typeface="+mj-lt"/>
              <a:buAutoNum type="arabicPeriod"/>
            </a:pPr>
            <a:r>
              <a:rPr lang="en-US" dirty="0"/>
              <a:t>Place the tips of your right hand fingers on top of the valves.  Fingers should be curved and relaxed.</a:t>
            </a:r>
          </a:p>
          <a:p>
            <a:pPr>
              <a:buFont typeface="+mj-lt"/>
              <a:buAutoNum type="arabicPeriod"/>
            </a:pPr>
            <a:r>
              <a:rPr lang="en-US" dirty="0"/>
              <a:t>Place your right hand pink on top of the “pinky ring” (not in it).  </a:t>
            </a:r>
          </a:p>
          <a:p>
            <a:pPr>
              <a:buFont typeface="+mj-lt"/>
              <a:buAutoNum type="arabicPeriod"/>
            </a:pPr>
            <a:r>
              <a:rPr lang="en-US" dirty="0"/>
              <a:t>Elbows should be away from the body.</a:t>
            </a:r>
          </a:p>
        </p:txBody>
      </p:sp>
      <p:pic>
        <p:nvPicPr>
          <p:cNvPr id="4" name="Picture 2" descr="http://www.centremusic.com/wp-content/uploads/2014/11/Gabe-300x2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573" y="2537403"/>
            <a:ext cx="28575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230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Trombones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4"/>
            <a:ext cx="10233800" cy="4418421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dirty="0"/>
              <a:t>Sit up tall on the edge of your chair.  Feet flat on the floor.</a:t>
            </a:r>
          </a:p>
          <a:p>
            <a:pPr>
              <a:buFont typeface="+mj-lt"/>
              <a:buAutoNum type="arabicPeriod"/>
            </a:pPr>
            <a:r>
              <a:rPr lang="en-US" dirty="0"/>
              <a:t>Create a “spider man” shape with your left hand.</a:t>
            </a:r>
          </a:p>
          <a:p>
            <a:pPr>
              <a:buFont typeface="+mj-lt"/>
              <a:buAutoNum type="arabicPeriod"/>
            </a:pPr>
            <a:r>
              <a:rPr lang="en-US" dirty="0"/>
              <a:t>Put your left hand middle, ring, and pinky fingers in between the slide braces.</a:t>
            </a:r>
          </a:p>
          <a:p>
            <a:pPr>
              <a:buFont typeface="+mj-lt"/>
              <a:buAutoNum type="arabicPeriod"/>
            </a:pPr>
            <a:r>
              <a:rPr lang="en-US" dirty="0"/>
              <a:t>Put your left hand pointer on the mouthpiece.</a:t>
            </a:r>
          </a:p>
          <a:p>
            <a:pPr>
              <a:buFont typeface="+mj-lt"/>
              <a:buAutoNum type="arabicPeriod"/>
            </a:pPr>
            <a:r>
              <a:rPr lang="en-US" dirty="0"/>
              <a:t>Your thumb wraps around the remaining brace.</a:t>
            </a:r>
          </a:p>
          <a:p>
            <a:pPr>
              <a:buFont typeface="+mj-lt"/>
              <a:buAutoNum type="arabicPeriod"/>
            </a:pPr>
            <a:r>
              <a:rPr lang="en-US" dirty="0"/>
              <a:t>Use your right hand fingertips to hold the slide.  </a:t>
            </a:r>
          </a:p>
          <a:p>
            <a:pPr lvl="1">
              <a:buFont typeface="+mj-lt"/>
              <a:buAutoNum type="arabicPeriod"/>
            </a:pPr>
            <a:r>
              <a:rPr lang="en-US" dirty="0"/>
              <a:t>Two fingers on top, two on the bottom.</a:t>
            </a:r>
          </a:p>
          <a:p>
            <a:pPr>
              <a:buFont typeface="+mj-lt"/>
              <a:buAutoNum type="arabicPeriod"/>
            </a:pPr>
            <a:r>
              <a:rPr lang="en-US" dirty="0"/>
              <a:t>The instrument will rest slightly on your left shoulder.</a:t>
            </a:r>
          </a:p>
          <a:p>
            <a:pPr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2" y="3415245"/>
            <a:ext cx="2769750" cy="212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578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07614"/>
            <a:ext cx="10233800" cy="4351338"/>
          </a:xfrm>
        </p:spPr>
        <p:txBody>
          <a:bodyPr/>
          <a:lstStyle/>
          <a:p>
            <a:r>
              <a:rPr lang="en-US" dirty="0"/>
              <a:t>Transposing Instruments</a:t>
            </a:r>
          </a:p>
          <a:p>
            <a:pPr lvl="1"/>
            <a:r>
              <a:rPr lang="en-US" dirty="0"/>
              <a:t>Trombones, Euphonium, Flute – whatever I say, you play</a:t>
            </a:r>
          </a:p>
          <a:p>
            <a:pPr lvl="1"/>
            <a:r>
              <a:rPr lang="en-US" dirty="0"/>
              <a:t>Trumpets, Clarinets – whatever I say, you move one WHOLE step higher</a:t>
            </a:r>
          </a:p>
          <a:p>
            <a:pPr lvl="1"/>
            <a:endParaRPr lang="en-US" dirty="0"/>
          </a:p>
          <a:p>
            <a:r>
              <a:rPr lang="en-US" dirty="0"/>
              <a:t>B-flat Concert = C for clarinets/trumpet</a:t>
            </a:r>
          </a:p>
          <a:p>
            <a:r>
              <a:rPr lang="en-US" dirty="0"/>
              <a:t>C Concert = D for clarinets/trumpets</a:t>
            </a:r>
          </a:p>
          <a:p>
            <a:r>
              <a:rPr lang="en-US" dirty="0"/>
              <a:t>D Concert = E for clarinets/trumpets</a:t>
            </a:r>
          </a:p>
          <a:p>
            <a:r>
              <a:rPr lang="en-US" dirty="0"/>
              <a:t>E-flat Concert = F for clarinets/trumpets</a:t>
            </a:r>
          </a:p>
          <a:p>
            <a:r>
              <a:rPr lang="en-US" dirty="0"/>
              <a:t>F Concert = G for clarinets/trumpets</a:t>
            </a:r>
          </a:p>
        </p:txBody>
      </p:sp>
      <p:pic>
        <p:nvPicPr>
          <p:cNvPr id="4" name="Picture 3" descr="File:&lt;strong&gt;Piano&lt;/strong&gt; &lt;strong&gt;Keyboard&lt;/strong&gt;.jp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052" y="2970970"/>
            <a:ext cx="5153104" cy="342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32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Notes/Echoes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1269"/>
            <a:ext cx="5185954" cy="38691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400" dirty="0"/>
              <a:t>First notes for Trombone/Euphonium/Flutes: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B-flat</a:t>
            </a:r>
          </a:p>
          <a:p>
            <a:pPr marL="0" indent="0">
              <a:buNone/>
            </a:pPr>
            <a:r>
              <a:rPr lang="en-US" sz="4400" dirty="0"/>
              <a:t>C</a:t>
            </a:r>
          </a:p>
          <a:p>
            <a:pPr marL="0" indent="0">
              <a:buNone/>
            </a:pPr>
            <a:r>
              <a:rPr lang="en-US" sz="4400" dirty="0"/>
              <a:t>D</a:t>
            </a:r>
          </a:p>
          <a:p>
            <a:pPr marL="0" indent="0">
              <a:buNone/>
            </a:pPr>
            <a:r>
              <a:rPr lang="en-US" sz="4400" dirty="0"/>
              <a:t>E-flat</a:t>
            </a:r>
          </a:p>
          <a:p>
            <a:pPr marL="0" indent="0">
              <a:buNone/>
            </a:pPr>
            <a:r>
              <a:rPr lang="en-US" sz="4400" dirty="0"/>
              <a:t>F</a:t>
            </a:r>
          </a:p>
          <a:p>
            <a:pPr marL="0" indent="0">
              <a:buNone/>
            </a:pPr>
            <a:endParaRPr lang="en-US" sz="4400" i="1" dirty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  <a:p>
            <a:endParaRPr lang="en-US" sz="4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34423" y="2433864"/>
            <a:ext cx="4523154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400" dirty="0"/>
              <a:t>First notes for Clarinet/Trumpets: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400" dirty="0"/>
              <a:t>C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400" dirty="0"/>
              <a:t>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400" dirty="0"/>
              <a:t>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400" dirty="0"/>
              <a:t>F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400" dirty="0"/>
              <a:t>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400" i="1" dirty="0"/>
          </a:p>
          <a:p>
            <a:pPr marL="0" indent="0">
              <a:buFont typeface="Arial" panose="020B0604020202020204" pitchFamily="34" charset="0"/>
              <a:buNone/>
            </a:pPr>
            <a:endParaRPr lang="en-US" sz="4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4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4400" dirty="0"/>
          </a:p>
          <a:p>
            <a:endParaRPr lang="en-US" sz="4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773628" y="1180194"/>
            <a:ext cx="4523154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400" dirty="0"/>
              <a:t>First notes for </a:t>
            </a:r>
            <a:r>
              <a:rPr lang="en-US" sz="4400" dirty="0" smtClean="0"/>
              <a:t>French Horn:</a:t>
            </a:r>
            <a:endParaRPr lang="en-US" sz="4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4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400" dirty="0" smtClean="0"/>
              <a:t>F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400" dirty="0" smtClean="0"/>
              <a:t>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400" dirty="0" smtClean="0"/>
              <a:t>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400" dirty="0" smtClean="0"/>
              <a:t>B-flat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400" dirty="0"/>
              <a:t>C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400" i="1" dirty="0"/>
          </a:p>
          <a:p>
            <a:pPr marL="0" indent="0">
              <a:buFont typeface="Arial" panose="020B0604020202020204" pitchFamily="34" charset="0"/>
              <a:buNone/>
            </a:pPr>
            <a:endParaRPr lang="en-US" sz="4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4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4400" dirty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86237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Apple Pie Warmup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03" y="1722393"/>
            <a:ext cx="5865223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4400" dirty="0"/>
              <a:t>Bb C   I’m Going</a:t>
            </a:r>
          </a:p>
          <a:p>
            <a:pPr marL="0" indent="0">
              <a:buNone/>
            </a:pPr>
            <a:r>
              <a:rPr lang="en-US" sz="4400" dirty="0"/>
              <a:t>Bb D  To Bake</a:t>
            </a:r>
          </a:p>
          <a:p>
            <a:pPr marL="0" indent="0">
              <a:buNone/>
            </a:pPr>
            <a:r>
              <a:rPr lang="en-US" sz="4400" dirty="0"/>
              <a:t>Bb </a:t>
            </a:r>
            <a:r>
              <a:rPr lang="en-US" sz="4400" dirty="0" err="1"/>
              <a:t>Eb</a:t>
            </a:r>
            <a:r>
              <a:rPr lang="en-US" sz="4400" dirty="0"/>
              <a:t> An </a:t>
            </a:r>
            <a:r>
              <a:rPr lang="en-US" sz="4400" dirty="0" err="1"/>
              <a:t>Ap</a:t>
            </a:r>
            <a:endParaRPr lang="en-US" sz="4400" dirty="0"/>
          </a:p>
          <a:p>
            <a:pPr marL="0" indent="0">
              <a:buNone/>
            </a:pPr>
            <a:r>
              <a:rPr lang="en-US" sz="4400" dirty="0"/>
              <a:t>Bb F  </a:t>
            </a:r>
            <a:r>
              <a:rPr lang="en-US" sz="4400" dirty="0" err="1"/>
              <a:t>Ple</a:t>
            </a:r>
            <a:r>
              <a:rPr lang="en-US" sz="4400" dirty="0"/>
              <a:t> Pie!</a:t>
            </a:r>
          </a:p>
          <a:p>
            <a:pPr marL="0" indent="0">
              <a:buNone/>
            </a:pPr>
            <a:r>
              <a:rPr lang="en-US" sz="4400" dirty="0"/>
              <a:t>FFFF Chop the Apples</a:t>
            </a:r>
          </a:p>
          <a:p>
            <a:pPr marL="0" indent="0">
              <a:buNone/>
            </a:pPr>
            <a:r>
              <a:rPr lang="en-US" sz="4400" dirty="0" err="1"/>
              <a:t>Eb</a:t>
            </a:r>
            <a:r>
              <a:rPr lang="en-US" sz="4400" dirty="0"/>
              <a:t> </a:t>
            </a:r>
            <a:r>
              <a:rPr lang="en-US" sz="4400" dirty="0" err="1"/>
              <a:t>Eb</a:t>
            </a:r>
            <a:r>
              <a:rPr lang="en-US" sz="4400" dirty="0"/>
              <a:t> </a:t>
            </a:r>
            <a:r>
              <a:rPr lang="en-US" sz="4400" dirty="0" err="1"/>
              <a:t>Eb</a:t>
            </a:r>
            <a:r>
              <a:rPr lang="en-US" sz="4400" dirty="0"/>
              <a:t> </a:t>
            </a:r>
            <a:r>
              <a:rPr lang="en-US" sz="4400" dirty="0" err="1"/>
              <a:t>Eb</a:t>
            </a:r>
            <a:r>
              <a:rPr lang="en-US" sz="4400" dirty="0"/>
              <a:t> Add The Sugar</a:t>
            </a:r>
          </a:p>
          <a:p>
            <a:pPr marL="0" indent="0">
              <a:buNone/>
            </a:pPr>
            <a:r>
              <a:rPr lang="en-US" sz="4400" dirty="0"/>
              <a:t>D C Bb  Roll The Dough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191794" y="1690688"/>
            <a:ext cx="5162006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4400" dirty="0"/>
              <a:t>C D  I’m Going</a:t>
            </a:r>
          </a:p>
          <a:p>
            <a:pPr marL="0" indent="0">
              <a:buFont typeface="Wingdings 3" charset="2"/>
              <a:buNone/>
            </a:pPr>
            <a:r>
              <a:rPr lang="en-US" sz="4400" dirty="0"/>
              <a:t>C E  To Bake</a:t>
            </a:r>
          </a:p>
          <a:p>
            <a:pPr marL="0" indent="0">
              <a:buFont typeface="Wingdings 3" charset="2"/>
              <a:buNone/>
            </a:pPr>
            <a:r>
              <a:rPr lang="en-US" sz="4400" dirty="0"/>
              <a:t>C F  An </a:t>
            </a:r>
            <a:r>
              <a:rPr lang="en-US" sz="4400" dirty="0" err="1"/>
              <a:t>Ap</a:t>
            </a:r>
            <a:endParaRPr lang="en-US" sz="4400" dirty="0"/>
          </a:p>
          <a:p>
            <a:pPr marL="0" indent="0">
              <a:buFont typeface="Wingdings 3" charset="2"/>
              <a:buNone/>
            </a:pPr>
            <a:r>
              <a:rPr lang="en-US" sz="4400" dirty="0"/>
              <a:t>C G  </a:t>
            </a:r>
            <a:r>
              <a:rPr lang="en-US" sz="4400" dirty="0" err="1"/>
              <a:t>Ple</a:t>
            </a:r>
            <a:r>
              <a:rPr lang="en-US" sz="4400" dirty="0"/>
              <a:t> Pie</a:t>
            </a:r>
          </a:p>
          <a:p>
            <a:pPr marL="0" indent="0">
              <a:buFont typeface="Wingdings 3" charset="2"/>
              <a:buNone/>
            </a:pPr>
            <a:r>
              <a:rPr lang="en-US" sz="4400" dirty="0"/>
              <a:t>GGGG Chop The Apples</a:t>
            </a:r>
          </a:p>
          <a:p>
            <a:pPr marL="0" indent="0">
              <a:buFont typeface="Wingdings 3" charset="2"/>
              <a:buNone/>
            </a:pPr>
            <a:r>
              <a:rPr lang="en-US" sz="4400" dirty="0"/>
              <a:t>FFFF  Add The Sugar </a:t>
            </a:r>
          </a:p>
          <a:p>
            <a:pPr marL="0" indent="0">
              <a:buFont typeface="Wingdings 3" charset="2"/>
              <a:buNone/>
            </a:pPr>
            <a:r>
              <a:rPr lang="en-US" sz="4400" dirty="0"/>
              <a:t>EDC  Roll The Dough</a:t>
            </a:r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18191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 Cross Buns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2393"/>
            <a:ext cx="452315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Trombone/Flute:</a:t>
            </a:r>
          </a:p>
          <a:p>
            <a:pPr marL="0" indent="0">
              <a:buNone/>
            </a:pPr>
            <a:r>
              <a:rPr lang="en-US" sz="4400" dirty="0" smtClean="0"/>
              <a:t>D   </a:t>
            </a:r>
            <a:r>
              <a:rPr lang="en-US" sz="4400" dirty="0"/>
              <a:t>C   B</a:t>
            </a:r>
            <a:r>
              <a:rPr lang="en-US" sz="4400" i="1" dirty="0"/>
              <a:t>b</a:t>
            </a:r>
            <a:endParaRPr lang="en-US" sz="4400" dirty="0"/>
          </a:p>
          <a:p>
            <a:pPr marL="0" indent="0">
              <a:buNone/>
            </a:pPr>
            <a:r>
              <a:rPr lang="en-US" sz="4400" dirty="0"/>
              <a:t>D   C   B</a:t>
            </a:r>
            <a:r>
              <a:rPr lang="en-US" sz="4400" i="1" dirty="0"/>
              <a:t>b</a:t>
            </a:r>
            <a:endParaRPr lang="en-US" sz="4400" dirty="0"/>
          </a:p>
          <a:p>
            <a:pPr marL="0" indent="0">
              <a:buNone/>
            </a:pPr>
            <a:r>
              <a:rPr lang="en-US" sz="4400" dirty="0"/>
              <a:t>B</a:t>
            </a:r>
            <a:r>
              <a:rPr lang="en-US" sz="4400" i="1" dirty="0"/>
              <a:t>b  </a:t>
            </a:r>
            <a:r>
              <a:rPr lang="en-US" sz="4400" dirty="0" err="1"/>
              <a:t>B</a:t>
            </a:r>
            <a:r>
              <a:rPr lang="en-US" sz="4400" i="1" dirty="0" err="1"/>
              <a:t>b</a:t>
            </a:r>
            <a:r>
              <a:rPr lang="en-US" sz="4400" i="1" dirty="0"/>
              <a:t>  </a:t>
            </a:r>
            <a:r>
              <a:rPr lang="en-US" sz="4400" dirty="0"/>
              <a:t>C  </a:t>
            </a:r>
            <a:r>
              <a:rPr lang="en-US" sz="4400" dirty="0" err="1"/>
              <a:t>C</a:t>
            </a:r>
            <a:endParaRPr lang="en-US" sz="4400" dirty="0"/>
          </a:p>
          <a:p>
            <a:pPr marL="0" indent="0">
              <a:buNone/>
            </a:pPr>
            <a:r>
              <a:rPr lang="en-US" sz="4400" dirty="0"/>
              <a:t>D   C   B</a:t>
            </a:r>
            <a:r>
              <a:rPr lang="en-US" sz="4400" i="1" dirty="0"/>
              <a:t>b</a:t>
            </a:r>
            <a:endParaRPr lang="en-US" sz="4400" dirty="0"/>
          </a:p>
          <a:p>
            <a:pPr marL="0" indent="0">
              <a:buNone/>
            </a:pPr>
            <a:endParaRPr lang="en-US" sz="4400" i="1" dirty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  <a:p>
            <a:endParaRPr lang="en-US" sz="4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97343" y="1780224"/>
            <a:ext cx="452315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 smtClean="0"/>
              <a:t>Trumpet/Clarinet: </a:t>
            </a:r>
          </a:p>
          <a:p>
            <a:pPr marL="0" indent="0">
              <a:buNone/>
            </a:pPr>
            <a:r>
              <a:rPr lang="en-US" sz="4400" dirty="0" smtClean="0"/>
              <a:t>E  </a:t>
            </a:r>
            <a:r>
              <a:rPr lang="en-US" sz="4400" dirty="0"/>
              <a:t>D  C</a:t>
            </a:r>
          </a:p>
          <a:p>
            <a:pPr marL="0" indent="0">
              <a:buNone/>
            </a:pPr>
            <a:r>
              <a:rPr lang="en-US" sz="4400" dirty="0"/>
              <a:t> E  D  C</a:t>
            </a:r>
          </a:p>
          <a:p>
            <a:pPr marL="0" indent="0">
              <a:buNone/>
            </a:pPr>
            <a:r>
              <a:rPr lang="en-US" sz="4400" dirty="0"/>
              <a:t> C </a:t>
            </a:r>
            <a:r>
              <a:rPr lang="en-US" sz="4400" dirty="0" err="1"/>
              <a:t>C</a:t>
            </a:r>
            <a:r>
              <a:rPr lang="en-US" sz="4400" dirty="0"/>
              <a:t> D </a:t>
            </a:r>
            <a:r>
              <a:rPr lang="en-US" sz="4400" dirty="0" err="1"/>
              <a:t>D</a:t>
            </a:r>
            <a:endParaRPr lang="en-US" sz="4400" dirty="0"/>
          </a:p>
          <a:p>
            <a:pPr marL="0" indent="0">
              <a:buNone/>
            </a:pPr>
            <a:r>
              <a:rPr lang="en-US" sz="4400" dirty="0"/>
              <a:t> E  D  C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374931" y="2598829"/>
            <a:ext cx="452315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 smtClean="0"/>
              <a:t>Horn: </a:t>
            </a:r>
          </a:p>
          <a:p>
            <a:pPr marL="0" indent="0">
              <a:buNone/>
            </a:pPr>
            <a:r>
              <a:rPr lang="en-US" sz="4400" dirty="0" smtClean="0"/>
              <a:t>A  G  F</a:t>
            </a:r>
          </a:p>
          <a:p>
            <a:pPr marL="0" indent="0">
              <a:buNone/>
            </a:pPr>
            <a:r>
              <a:rPr lang="en-US" sz="4400" dirty="0" smtClean="0"/>
              <a:t>A  G  F</a:t>
            </a:r>
          </a:p>
          <a:p>
            <a:pPr marL="0" indent="0">
              <a:buNone/>
            </a:pPr>
            <a:r>
              <a:rPr lang="en-US" sz="4400" dirty="0" smtClean="0"/>
              <a:t>F </a:t>
            </a:r>
            <a:r>
              <a:rPr lang="en-US" sz="4400" dirty="0" err="1" smtClean="0"/>
              <a:t>F</a:t>
            </a:r>
            <a:r>
              <a:rPr lang="en-US" sz="4400" dirty="0" smtClean="0"/>
              <a:t> G </a:t>
            </a:r>
            <a:r>
              <a:rPr lang="en-US" sz="4400" dirty="0" err="1" smtClean="0"/>
              <a:t>G</a:t>
            </a:r>
            <a:endParaRPr lang="en-US" sz="4400" dirty="0" smtClean="0"/>
          </a:p>
          <a:p>
            <a:pPr marL="0" indent="0">
              <a:buNone/>
            </a:pPr>
            <a:r>
              <a:rPr lang="en-US" sz="4400" dirty="0" smtClean="0"/>
              <a:t>A  G  F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1642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 for </a:t>
            </a:r>
            <a:r>
              <a:rPr lang="en-US" dirty="0" err="1"/>
              <a:t>Behaviour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RESPECT</a:t>
            </a:r>
          </a:p>
          <a:p>
            <a:pPr lvl="1"/>
            <a:r>
              <a:rPr lang="en-US" dirty="0"/>
              <a:t>The instrument/equipment.</a:t>
            </a:r>
          </a:p>
          <a:p>
            <a:pPr lvl="2"/>
            <a:r>
              <a:rPr lang="en-US" dirty="0"/>
              <a:t>Do not be rough with instruments/equipment.</a:t>
            </a:r>
          </a:p>
          <a:p>
            <a:pPr lvl="1"/>
            <a:r>
              <a:rPr lang="en-US" dirty="0"/>
              <a:t>Your teachers/peers.</a:t>
            </a:r>
          </a:p>
          <a:p>
            <a:pPr lvl="2"/>
            <a:r>
              <a:rPr lang="en-US" dirty="0"/>
              <a:t>Do not play during instructions.</a:t>
            </a:r>
          </a:p>
          <a:p>
            <a:pPr lvl="2"/>
            <a:r>
              <a:rPr lang="en-US" dirty="0"/>
              <a:t>Do not blast your instrument/blow in someone’s ear.</a:t>
            </a:r>
          </a:p>
          <a:p>
            <a:pPr lvl="2"/>
            <a:r>
              <a:rPr lang="en-US" dirty="0"/>
              <a:t>Be part of the team – ALWAYS.</a:t>
            </a:r>
          </a:p>
          <a:p>
            <a:pPr lvl="2"/>
            <a:r>
              <a:rPr lang="en-US" dirty="0"/>
              <a:t>Be kind to everyone – we are all learning at our own pace.</a:t>
            </a:r>
          </a:p>
          <a:p>
            <a:pPr lvl="1"/>
            <a:r>
              <a:rPr lang="en-US" dirty="0"/>
              <a:t>Yourself.</a:t>
            </a:r>
          </a:p>
          <a:p>
            <a:pPr lvl="2"/>
            <a:r>
              <a:rPr lang="en-US" dirty="0"/>
              <a:t>Learning an instrument is tough, don’t be too hard on yourself.</a:t>
            </a:r>
          </a:p>
        </p:txBody>
      </p:sp>
    </p:spTree>
    <p:extLst>
      <p:ext uri="{BB962C8B-B14F-4D97-AF65-F5344CB8AC3E}">
        <p14:creationId xmlns:p14="http://schemas.microsoft.com/office/powerpoint/2010/main" val="3135087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Merrily We Roll Along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08885"/>
            <a:ext cx="386660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 smtClean="0"/>
              <a:t>Tbone</a:t>
            </a:r>
            <a:r>
              <a:rPr lang="en-US" sz="3600" dirty="0" smtClean="0"/>
              <a:t>/Flute:</a:t>
            </a:r>
          </a:p>
          <a:p>
            <a:pPr marL="0" indent="0">
              <a:buNone/>
            </a:pPr>
            <a:r>
              <a:rPr lang="en-US" sz="3600" dirty="0" smtClean="0"/>
              <a:t>D   </a:t>
            </a:r>
            <a:r>
              <a:rPr lang="en-US" sz="3600" dirty="0"/>
              <a:t>C   B</a:t>
            </a:r>
            <a:r>
              <a:rPr lang="en-US" sz="3600" i="1" dirty="0"/>
              <a:t>b  </a:t>
            </a:r>
            <a:r>
              <a:rPr lang="en-US" sz="3600" dirty="0"/>
              <a:t>C  D  </a:t>
            </a:r>
            <a:r>
              <a:rPr lang="en-US" sz="3600" dirty="0" err="1"/>
              <a:t>D</a:t>
            </a:r>
            <a:r>
              <a:rPr lang="en-US" sz="3600" dirty="0"/>
              <a:t>  </a:t>
            </a:r>
            <a:r>
              <a:rPr lang="en-US" sz="3600" dirty="0" err="1"/>
              <a:t>D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C  </a:t>
            </a:r>
            <a:r>
              <a:rPr lang="en-US" sz="3600" dirty="0" err="1"/>
              <a:t>C</a:t>
            </a:r>
            <a:r>
              <a:rPr lang="en-US" sz="3600" dirty="0"/>
              <a:t>  </a:t>
            </a:r>
            <a:r>
              <a:rPr lang="en-US" sz="3600" dirty="0" err="1"/>
              <a:t>C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D  </a:t>
            </a:r>
            <a:r>
              <a:rPr lang="en-US" sz="3600" dirty="0" err="1"/>
              <a:t>D</a:t>
            </a:r>
            <a:r>
              <a:rPr lang="en-US" sz="3600" dirty="0"/>
              <a:t>  </a:t>
            </a:r>
            <a:r>
              <a:rPr lang="en-US" sz="3600" dirty="0" err="1"/>
              <a:t>D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D   C   B</a:t>
            </a:r>
            <a:r>
              <a:rPr lang="en-US" sz="3600" i="1" dirty="0"/>
              <a:t>b  </a:t>
            </a:r>
            <a:r>
              <a:rPr lang="en-US" sz="3600" dirty="0"/>
              <a:t>C  D  </a:t>
            </a:r>
            <a:r>
              <a:rPr lang="en-US" sz="3600" dirty="0" err="1"/>
              <a:t>D</a:t>
            </a:r>
            <a:r>
              <a:rPr lang="en-US" sz="3600" dirty="0"/>
              <a:t>  </a:t>
            </a:r>
            <a:r>
              <a:rPr lang="en-US" sz="3600" dirty="0" err="1"/>
              <a:t>D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C  </a:t>
            </a:r>
            <a:r>
              <a:rPr lang="en-US" sz="3600" dirty="0" err="1"/>
              <a:t>C</a:t>
            </a:r>
            <a:r>
              <a:rPr lang="en-US" sz="3600" dirty="0"/>
              <a:t>  D  C  B</a:t>
            </a:r>
            <a:r>
              <a:rPr lang="en-US" sz="3600" i="1" dirty="0"/>
              <a:t>b</a:t>
            </a:r>
            <a:endParaRPr lang="en-US" sz="3600" dirty="0"/>
          </a:p>
          <a:p>
            <a:pPr marL="0" indent="0">
              <a:buNone/>
            </a:pPr>
            <a:endParaRPr lang="en-US" sz="3600" i="1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endParaRPr lang="en-US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20846" y="2506662"/>
            <a:ext cx="33322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err="1" smtClean="0"/>
              <a:t>Tpt</a:t>
            </a:r>
            <a:r>
              <a:rPr lang="en-US" sz="3600" dirty="0" smtClean="0"/>
              <a:t>/Clarinet:</a:t>
            </a:r>
          </a:p>
          <a:p>
            <a:pPr marL="0" indent="0">
              <a:buNone/>
            </a:pPr>
            <a:r>
              <a:rPr lang="en-US" sz="3600" dirty="0" smtClean="0"/>
              <a:t>E  </a:t>
            </a:r>
            <a:r>
              <a:rPr lang="en-US" sz="3600" dirty="0"/>
              <a:t>D  C  D  E  </a:t>
            </a:r>
            <a:r>
              <a:rPr lang="en-US" sz="3600" dirty="0" err="1"/>
              <a:t>E</a:t>
            </a:r>
            <a:r>
              <a:rPr lang="en-US" sz="3600" dirty="0"/>
              <a:t>  </a:t>
            </a:r>
            <a:r>
              <a:rPr lang="en-US" sz="3600" dirty="0" err="1"/>
              <a:t>E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D  </a:t>
            </a:r>
            <a:r>
              <a:rPr lang="en-US" sz="3600" dirty="0" err="1"/>
              <a:t>D</a:t>
            </a:r>
            <a:r>
              <a:rPr lang="en-US" sz="3600" dirty="0"/>
              <a:t>  </a:t>
            </a:r>
            <a:r>
              <a:rPr lang="en-US" sz="3600" dirty="0" err="1"/>
              <a:t>D</a:t>
            </a:r>
            <a:r>
              <a:rPr lang="en-US" sz="3600" dirty="0"/>
              <a:t>  </a:t>
            </a:r>
          </a:p>
          <a:p>
            <a:pPr marL="0" indent="0">
              <a:buNone/>
            </a:pPr>
            <a:r>
              <a:rPr lang="en-US" sz="3600" dirty="0"/>
              <a:t>E  </a:t>
            </a:r>
            <a:r>
              <a:rPr lang="en-US" sz="3600" dirty="0" err="1"/>
              <a:t>E</a:t>
            </a:r>
            <a:r>
              <a:rPr lang="en-US" sz="3600" dirty="0"/>
              <a:t>  </a:t>
            </a:r>
            <a:r>
              <a:rPr lang="en-US" sz="3600" dirty="0" err="1"/>
              <a:t>E</a:t>
            </a:r>
            <a:r>
              <a:rPr lang="en-US" sz="3600" dirty="0"/>
              <a:t>  </a:t>
            </a:r>
          </a:p>
          <a:p>
            <a:pPr marL="0" indent="0">
              <a:buNone/>
            </a:pPr>
            <a:r>
              <a:rPr lang="en-US" sz="3600" dirty="0"/>
              <a:t>E  D  C  D  E  </a:t>
            </a:r>
            <a:r>
              <a:rPr lang="en-US" sz="3600" dirty="0" err="1"/>
              <a:t>E</a:t>
            </a:r>
            <a:r>
              <a:rPr lang="en-US" sz="3600" dirty="0"/>
              <a:t>  </a:t>
            </a:r>
            <a:r>
              <a:rPr lang="en-US" sz="3600" dirty="0" err="1"/>
              <a:t>E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D  </a:t>
            </a:r>
            <a:r>
              <a:rPr lang="en-US" sz="3600" dirty="0" err="1"/>
              <a:t>D</a:t>
            </a:r>
            <a:r>
              <a:rPr lang="en-US" sz="3600" dirty="0"/>
              <a:t>  E  D  C		 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707343" y="1408885"/>
            <a:ext cx="340069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/>
              <a:t>Horn:</a:t>
            </a:r>
          </a:p>
          <a:p>
            <a:pPr marL="0" indent="0">
              <a:buNone/>
            </a:pPr>
            <a:r>
              <a:rPr lang="en-US" sz="3600" dirty="0" smtClean="0"/>
              <a:t>A  G  F  G A  </a:t>
            </a:r>
            <a:r>
              <a:rPr lang="en-US" sz="3600" dirty="0" err="1" smtClean="0"/>
              <a:t>A</a:t>
            </a:r>
            <a:r>
              <a:rPr lang="en-US" sz="3600" dirty="0" smtClean="0"/>
              <a:t> </a:t>
            </a:r>
            <a:r>
              <a:rPr lang="en-US" sz="3600" dirty="0" err="1" smtClean="0"/>
              <a:t>A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G  </a:t>
            </a:r>
            <a:r>
              <a:rPr lang="en-US" sz="3600" dirty="0" err="1" smtClean="0"/>
              <a:t>G</a:t>
            </a:r>
            <a:r>
              <a:rPr lang="en-US" sz="3600" dirty="0" smtClean="0"/>
              <a:t>  </a:t>
            </a:r>
            <a:r>
              <a:rPr lang="en-US" sz="3600" dirty="0" err="1" smtClean="0"/>
              <a:t>G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A  </a:t>
            </a:r>
            <a:r>
              <a:rPr lang="en-US" sz="3600" dirty="0" err="1" smtClean="0"/>
              <a:t>A</a:t>
            </a:r>
            <a:r>
              <a:rPr lang="en-US" sz="3600" dirty="0" smtClean="0"/>
              <a:t>  </a:t>
            </a:r>
            <a:r>
              <a:rPr lang="en-US" sz="3600" dirty="0" err="1" smtClean="0"/>
              <a:t>A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A  G  F  G  A  </a:t>
            </a:r>
            <a:r>
              <a:rPr lang="en-US" sz="3600" dirty="0" err="1" smtClean="0"/>
              <a:t>A</a:t>
            </a:r>
            <a:r>
              <a:rPr lang="en-US" sz="3600" dirty="0" smtClean="0"/>
              <a:t>  </a:t>
            </a:r>
            <a:r>
              <a:rPr lang="en-US" sz="3600" dirty="0" err="1" smtClean="0"/>
              <a:t>A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G  </a:t>
            </a:r>
            <a:r>
              <a:rPr lang="en-US" sz="3600" dirty="0" err="1" smtClean="0"/>
              <a:t>G</a:t>
            </a:r>
            <a:r>
              <a:rPr lang="en-US" sz="3600" dirty="0" smtClean="0"/>
              <a:t>  A  G  F</a:t>
            </a:r>
            <a:r>
              <a:rPr lang="en-US" sz="3600" dirty="0"/>
              <a:t>		  </a:t>
            </a:r>
          </a:p>
        </p:txBody>
      </p:sp>
    </p:spTree>
    <p:extLst>
      <p:ext uri="{BB962C8B-B14F-4D97-AF65-F5344CB8AC3E}">
        <p14:creationId xmlns:p14="http://schemas.microsoft.com/office/powerpoint/2010/main" val="3383726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 Clair de la Lune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2393"/>
            <a:ext cx="452315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Bb  </a:t>
            </a:r>
            <a:r>
              <a:rPr lang="en-US" sz="4400" dirty="0" err="1"/>
              <a:t>Bb</a:t>
            </a:r>
            <a:r>
              <a:rPr lang="en-US" sz="4400" dirty="0"/>
              <a:t>  </a:t>
            </a:r>
            <a:r>
              <a:rPr lang="en-US" sz="4400" dirty="0" err="1"/>
              <a:t>Bb</a:t>
            </a:r>
            <a:r>
              <a:rPr lang="en-US" sz="4400" dirty="0"/>
              <a:t>  C  D  C</a:t>
            </a:r>
          </a:p>
          <a:p>
            <a:pPr marL="0" indent="0">
              <a:buNone/>
            </a:pPr>
            <a:r>
              <a:rPr lang="en-US" sz="4400" dirty="0"/>
              <a:t>Bb  D  C  </a:t>
            </a:r>
            <a:r>
              <a:rPr lang="en-US" sz="4400" dirty="0" err="1"/>
              <a:t>C</a:t>
            </a:r>
            <a:r>
              <a:rPr lang="en-US" sz="4400" dirty="0"/>
              <a:t>  Bb</a:t>
            </a:r>
          </a:p>
          <a:p>
            <a:pPr marL="0" indent="0">
              <a:buNone/>
            </a:pPr>
            <a:r>
              <a:rPr lang="en-US" sz="4400" dirty="0"/>
              <a:t>Bb  </a:t>
            </a:r>
            <a:r>
              <a:rPr lang="en-US" sz="4400" dirty="0" err="1"/>
              <a:t>Bb</a:t>
            </a:r>
            <a:r>
              <a:rPr lang="en-US" sz="4400" dirty="0"/>
              <a:t>  </a:t>
            </a:r>
            <a:r>
              <a:rPr lang="en-US" sz="4400" dirty="0" err="1"/>
              <a:t>Bb</a:t>
            </a:r>
            <a:r>
              <a:rPr lang="en-US" sz="4400" dirty="0"/>
              <a:t>  C  D  C</a:t>
            </a:r>
          </a:p>
          <a:p>
            <a:pPr marL="0" indent="0">
              <a:buNone/>
            </a:pPr>
            <a:r>
              <a:rPr lang="en-US" sz="4400" dirty="0"/>
              <a:t>Bb  D  C  </a:t>
            </a:r>
            <a:r>
              <a:rPr lang="en-US" sz="4400" dirty="0" err="1"/>
              <a:t>C</a:t>
            </a:r>
            <a:r>
              <a:rPr lang="en-US" sz="4400" dirty="0"/>
              <a:t>  Bb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30646" y="1690688"/>
            <a:ext cx="452315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4400" dirty="0"/>
              <a:t>C </a:t>
            </a:r>
            <a:r>
              <a:rPr lang="en-US" sz="4400" dirty="0" err="1"/>
              <a:t>C</a:t>
            </a:r>
            <a:r>
              <a:rPr lang="en-US" sz="4400" dirty="0"/>
              <a:t> </a:t>
            </a:r>
            <a:r>
              <a:rPr lang="en-US" sz="4400" dirty="0" err="1"/>
              <a:t>C</a:t>
            </a:r>
            <a:r>
              <a:rPr lang="en-US" sz="4400" dirty="0"/>
              <a:t> D E D</a:t>
            </a:r>
          </a:p>
          <a:p>
            <a:pPr marL="0" indent="0">
              <a:buFont typeface="Wingdings 3" charset="2"/>
              <a:buNone/>
            </a:pPr>
            <a:r>
              <a:rPr lang="en-US" sz="4400" dirty="0"/>
              <a:t>C E D </a:t>
            </a:r>
            <a:r>
              <a:rPr lang="en-US" sz="4400" dirty="0" err="1"/>
              <a:t>D</a:t>
            </a:r>
            <a:r>
              <a:rPr lang="en-US" sz="4400" dirty="0"/>
              <a:t> C</a:t>
            </a:r>
          </a:p>
          <a:p>
            <a:pPr marL="0" indent="0">
              <a:buFont typeface="Wingdings 3" charset="2"/>
              <a:buNone/>
            </a:pPr>
            <a:r>
              <a:rPr lang="en-US" sz="4400" dirty="0"/>
              <a:t>C </a:t>
            </a:r>
            <a:r>
              <a:rPr lang="en-US" sz="4400" dirty="0" err="1"/>
              <a:t>C</a:t>
            </a:r>
            <a:r>
              <a:rPr lang="en-US" sz="4400" dirty="0"/>
              <a:t> </a:t>
            </a:r>
            <a:r>
              <a:rPr lang="en-US" sz="4400" dirty="0" err="1"/>
              <a:t>C</a:t>
            </a:r>
            <a:r>
              <a:rPr lang="en-US" sz="4400" dirty="0"/>
              <a:t> D E D</a:t>
            </a:r>
          </a:p>
          <a:p>
            <a:pPr marL="0" indent="0">
              <a:buFont typeface="Wingdings 3" charset="2"/>
              <a:buNone/>
            </a:pPr>
            <a:r>
              <a:rPr lang="en-US" sz="4400" dirty="0"/>
              <a:t>C E D </a:t>
            </a:r>
            <a:r>
              <a:rPr lang="en-US" sz="4400" dirty="0" err="1"/>
              <a:t>D</a:t>
            </a:r>
            <a:r>
              <a:rPr lang="en-US" sz="4400" dirty="0"/>
              <a:t> C  </a:t>
            </a:r>
          </a:p>
        </p:txBody>
      </p:sp>
    </p:spTree>
    <p:extLst>
      <p:ext uri="{BB962C8B-B14F-4D97-AF65-F5344CB8AC3E}">
        <p14:creationId xmlns:p14="http://schemas.microsoft.com/office/powerpoint/2010/main" val="2782892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Mary Had a Little Lamb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2393"/>
            <a:ext cx="452315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D   C   B</a:t>
            </a:r>
            <a:r>
              <a:rPr lang="en-US" sz="4400" i="1" dirty="0"/>
              <a:t>b  </a:t>
            </a:r>
            <a:r>
              <a:rPr lang="en-US" sz="4400" dirty="0"/>
              <a:t>C  D  </a:t>
            </a:r>
            <a:r>
              <a:rPr lang="en-US" sz="4400" dirty="0" err="1"/>
              <a:t>D</a:t>
            </a:r>
            <a:r>
              <a:rPr lang="en-US" sz="4400" dirty="0"/>
              <a:t>  </a:t>
            </a:r>
            <a:r>
              <a:rPr lang="en-US" sz="4400" dirty="0" err="1"/>
              <a:t>D</a:t>
            </a:r>
            <a:endParaRPr lang="en-US" sz="4400" dirty="0"/>
          </a:p>
          <a:p>
            <a:pPr marL="0" indent="0">
              <a:buNone/>
            </a:pPr>
            <a:r>
              <a:rPr lang="en-US" sz="4400" dirty="0"/>
              <a:t>C  </a:t>
            </a:r>
            <a:r>
              <a:rPr lang="en-US" sz="4400" dirty="0" err="1"/>
              <a:t>C</a:t>
            </a:r>
            <a:r>
              <a:rPr lang="en-US" sz="4400" dirty="0"/>
              <a:t>  </a:t>
            </a:r>
            <a:r>
              <a:rPr lang="en-US" sz="4400" dirty="0" err="1"/>
              <a:t>C</a:t>
            </a:r>
            <a:endParaRPr lang="en-US" sz="4400" dirty="0"/>
          </a:p>
          <a:p>
            <a:pPr marL="0" indent="0">
              <a:buNone/>
            </a:pPr>
            <a:r>
              <a:rPr lang="en-US" sz="4400" dirty="0"/>
              <a:t>D  F  </a:t>
            </a:r>
            <a:r>
              <a:rPr lang="en-US" sz="4400" dirty="0" err="1"/>
              <a:t>F</a:t>
            </a:r>
            <a:endParaRPr lang="en-US" sz="4400" dirty="0"/>
          </a:p>
          <a:p>
            <a:pPr marL="0" indent="0">
              <a:buNone/>
            </a:pPr>
            <a:r>
              <a:rPr lang="en-US" sz="4400" dirty="0"/>
              <a:t>D   C   B</a:t>
            </a:r>
            <a:r>
              <a:rPr lang="en-US" sz="4400" i="1" dirty="0"/>
              <a:t>b  </a:t>
            </a:r>
            <a:r>
              <a:rPr lang="en-US" sz="4400" dirty="0"/>
              <a:t>C  D  </a:t>
            </a:r>
            <a:r>
              <a:rPr lang="en-US" sz="4400" dirty="0" err="1"/>
              <a:t>D</a:t>
            </a:r>
            <a:r>
              <a:rPr lang="en-US" sz="4400" dirty="0"/>
              <a:t>  </a:t>
            </a:r>
            <a:r>
              <a:rPr lang="en-US" sz="4400" dirty="0" err="1"/>
              <a:t>D</a:t>
            </a:r>
            <a:endParaRPr lang="en-US" sz="4400" dirty="0"/>
          </a:p>
          <a:p>
            <a:pPr marL="0" indent="0">
              <a:buNone/>
            </a:pPr>
            <a:r>
              <a:rPr lang="en-US" sz="4400" dirty="0"/>
              <a:t>C  </a:t>
            </a:r>
            <a:r>
              <a:rPr lang="en-US" sz="4400" dirty="0" err="1"/>
              <a:t>C</a:t>
            </a:r>
            <a:r>
              <a:rPr lang="en-US" sz="4400" dirty="0"/>
              <a:t>  D  C  B</a:t>
            </a:r>
            <a:r>
              <a:rPr lang="en-US" sz="4400" i="1" dirty="0"/>
              <a:t>b</a:t>
            </a:r>
            <a:endParaRPr lang="en-US" sz="4400" dirty="0"/>
          </a:p>
          <a:p>
            <a:pPr marL="0" indent="0">
              <a:buNone/>
            </a:pPr>
            <a:endParaRPr lang="en-US" sz="4400" i="1" dirty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30646" y="1690688"/>
            <a:ext cx="452315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/>
              <a:t>E  D  C  D  E  </a:t>
            </a:r>
            <a:r>
              <a:rPr lang="en-US" sz="4400" dirty="0" err="1"/>
              <a:t>E</a:t>
            </a:r>
            <a:r>
              <a:rPr lang="en-US" sz="4400" dirty="0"/>
              <a:t>  </a:t>
            </a:r>
            <a:r>
              <a:rPr lang="en-US" sz="4400" dirty="0" err="1"/>
              <a:t>E</a:t>
            </a:r>
            <a:endParaRPr lang="en-US" sz="4400" dirty="0"/>
          </a:p>
          <a:p>
            <a:pPr marL="0" indent="0">
              <a:buNone/>
            </a:pPr>
            <a:r>
              <a:rPr lang="en-US" sz="4400" dirty="0"/>
              <a:t>D  </a:t>
            </a:r>
            <a:r>
              <a:rPr lang="en-US" sz="4400" dirty="0" err="1"/>
              <a:t>D</a:t>
            </a:r>
            <a:r>
              <a:rPr lang="en-US" sz="4400" dirty="0"/>
              <a:t>  </a:t>
            </a:r>
            <a:r>
              <a:rPr lang="en-US" sz="4400" dirty="0" err="1"/>
              <a:t>D</a:t>
            </a:r>
            <a:r>
              <a:rPr lang="en-US" sz="4400" dirty="0"/>
              <a:t>  </a:t>
            </a:r>
          </a:p>
          <a:p>
            <a:pPr marL="0" indent="0">
              <a:buNone/>
            </a:pPr>
            <a:r>
              <a:rPr lang="en-US" sz="4400" dirty="0"/>
              <a:t>E   G  </a:t>
            </a:r>
            <a:r>
              <a:rPr lang="en-US" sz="4400" dirty="0" err="1"/>
              <a:t>G</a:t>
            </a:r>
            <a:endParaRPr lang="en-US" sz="4400" dirty="0"/>
          </a:p>
          <a:p>
            <a:pPr marL="0" indent="0">
              <a:buNone/>
            </a:pPr>
            <a:r>
              <a:rPr lang="en-US" sz="4400" dirty="0"/>
              <a:t>E  D  C  D  E  </a:t>
            </a:r>
            <a:r>
              <a:rPr lang="en-US" sz="4400" dirty="0" err="1"/>
              <a:t>E</a:t>
            </a:r>
            <a:r>
              <a:rPr lang="en-US" sz="4400" dirty="0"/>
              <a:t>  </a:t>
            </a:r>
            <a:r>
              <a:rPr lang="en-US" sz="4400" dirty="0" err="1"/>
              <a:t>E</a:t>
            </a:r>
            <a:endParaRPr lang="en-US" sz="4400" dirty="0"/>
          </a:p>
          <a:p>
            <a:pPr marL="0" indent="0">
              <a:buNone/>
            </a:pPr>
            <a:r>
              <a:rPr lang="en-US" sz="4400" dirty="0"/>
              <a:t>D  </a:t>
            </a:r>
            <a:r>
              <a:rPr lang="en-US" sz="4400" dirty="0" err="1"/>
              <a:t>D</a:t>
            </a:r>
            <a:r>
              <a:rPr lang="en-US" sz="4400" dirty="0"/>
              <a:t>  E  D  C		  </a:t>
            </a:r>
          </a:p>
        </p:txBody>
      </p:sp>
    </p:spTree>
    <p:extLst>
      <p:ext uri="{BB962C8B-B14F-4D97-AF65-F5344CB8AC3E}">
        <p14:creationId xmlns:p14="http://schemas.microsoft.com/office/powerpoint/2010/main" val="2709434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Lightly Row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2393"/>
            <a:ext cx="452315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F  D  </a:t>
            </a:r>
            <a:r>
              <a:rPr lang="en-US" sz="4400" dirty="0" err="1"/>
              <a:t>D</a:t>
            </a:r>
            <a:endParaRPr lang="en-US" sz="4400" dirty="0"/>
          </a:p>
          <a:p>
            <a:pPr marL="0" indent="0">
              <a:buNone/>
            </a:pPr>
            <a:r>
              <a:rPr lang="en-US" sz="4400" dirty="0" err="1"/>
              <a:t>E</a:t>
            </a:r>
            <a:r>
              <a:rPr lang="en-US" sz="4400" i="1" dirty="0" err="1"/>
              <a:t>b</a:t>
            </a:r>
            <a:r>
              <a:rPr lang="en-US" sz="4400" dirty="0"/>
              <a:t>  C  </a:t>
            </a:r>
            <a:r>
              <a:rPr lang="en-US" sz="4400" dirty="0" err="1"/>
              <a:t>C</a:t>
            </a:r>
            <a:endParaRPr lang="en-US" sz="4400" dirty="0"/>
          </a:p>
          <a:p>
            <a:pPr marL="0" indent="0">
              <a:buNone/>
            </a:pPr>
            <a:r>
              <a:rPr lang="en-US" sz="4400" dirty="0"/>
              <a:t>B</a:t>
            </a:r>
            <a:r>
              <a:rPr lang="en-US" sz="4400" i="1" dirty="0"/>
              <a:t>b  </a:t>
            </a:r>
            <a:r>
              <a:rPr lang="en-US" sz="4400" dirty="0"/>
              <a:t>C  D  </a:t>
            </a:r>
            <a:r>
              <a:rPr lang="en-US" sz="4400" dirty="0" err="1"/>
              <a:t>E</a:t>
            </a:r>
            <a:r>
              <a:rPr lang="en-US" sz="4400" i="1" dirty="0" err="1"/>
              <a:t>b</a:t>
            </a:r>
            <a:r>
              <a:rPr lang="en-US" sz="4400" i="1" dirty="0"/>
              <a:t> </a:t>
            </a:r>
            <a:r>
              <a:rPr lang="en-US" sz="4400" dirty="0"/>
              <a:t> F  </a:t>
            </a:r>
            <a:r>
              <a:rPr lang="en-US" sz="4400" dirty="0" err="1"/>
              <a:t>F</a:t>
            </a:r>
            <a:r>
              <a:rPr lang="en-US" sz="4400" dirty="0"/>
              <a:t>  </a:t>
            </a:r>
            <a:r>
              <a:rPr lang="en-US" sz="4400" dirty="0" err="1"/>
              <a:t>F</a:t>
            </a:r>
            <a:endParaRPr lang="en-US" sz="4400" dirty="0"/>
          </a:p>
          <a:p>
            <a:pPr marL="0" indent="0">
              <a:buNone/>
            </a:pPr>
            <a:r>
              <a:rPr lang="en-US" sz="4400" dirty="0"/>
              <a:t>F  D  </a:t>
            </a:r>
            <a:r>
              <a:rPr lang="en-US" sz="4400" dirty="0" err="1"/>
              <a:t>D</a:t>
            </a:r>
            <a:r>
              <a:rPr lang="en-US" sz="4400" dirty="0"/>
              <a:t>  </a:t>
            </a:r>
          </a:p>
          <a:p>
            <a:pPr marL="0" indent="0">
              <a:buNone/>
            </a:pPr>
            <a:r>
              <a:rPr lang="en-US" sz="4400" dirty="0" err="1"/>
              <a:t>E</a:t>
            </a:r>
            <a:r>
              <a:rPr lang="en-US" sz="4400" i="1" dirty="0" err="1"/>
              <a:t>b</a:t>
            </a:r>
            <a:r>
              <a:rPr lang="en-US" sz="4400" dirty="0"/>
              <a:t>  C  </a:t>
            </a:r>
            <a:r>
              <a:rPr lang="en-US" sz="4400" dirty="0" err="1"/>
              <a:t>C</a:t>
            </a:r>
            <a:endParaRPr lang="en-US" sz="4400" dirty="0"/>
          </a:p>
          <a:p>
            <a:pPr marL="0" indent="0">
              <a:buNone/>
            </a:pPr>
            <a:r>
              <a:rPr lang="en-US" sz="4400" dirty="0"/>
              <a:t>B</a:t>
            </a:r>
            <a:r>
              <a:rPr lang="en-US" sz="4400" i="1" dirty="0"/>
              <a:t>b  </a:t>
            </a:r>
            <a:r>
              <a:rPr lang="en-US" sz="4400" dirty="0"/>
              <a:t>D  F  </a:t>
            </a:r>
            <a:r>
              <a:rPr lang="en-US" sz="4400" dirty="0" err="1"/>
              <a:t>F</a:t>
            </a:r>
            <a:r>
              <a:rPr lang="en-US" sz="4400" dirty="0"/>
              <a:t>  B</a:t>
            </a:r>
            <a:r>
              <a:rPr lang="en-US" sz="4400" i="1" dirty="0"/>
              <a:t>b</a:t>
            </a:r>
            <a:endParaRPr lang="en-US" sz="4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30646" y="1690688"/>
            <a:ext cx="452315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4400" dirty="0"/>
              <a:t>G  E  </a:t>
            </a:r>
            <a:r>
              <a:rPr lang="en-US" sz="4400" dirty="0" err="1"/>
              <a:t>E</a:t>
            </a:r>
            <a:endParaRPr lang="en-US" sz="4400" dirty="0"/>
          </a:p>
          <a:p>
            <a:pPr marL="0" indent="0">
              <a:buFont typeface="Wingdings 3" charset="2"/>
              <a:buNone/>
            </a:pPr>
            <a:r>
              <a:rPr lang="en-US" sz="4400" dirty="0"/>
              <a:t>F  D  </a:t>
            </a:r>
            <a:r>
              <a:rPr lang="en-US" sz="4400" dirty="0" err="1"/>
              <a:t>D</a:t>
            </a:r>
            <a:endParaRPr lang="en-US" sz="4400" dirty="0"/>
          </a:p>
          <a:p>
            <a:pPr marL="0" indent="0">
              <a:buFont typeface="Wingdings 3" charset="2"/>
              <a:buNone/>
            </a:pPr>
            <a:r>
              <a:rPr lang="en-US" sz="4400" dirty="0"/>
              <a:t>C  D  E  F  G  </a:t>
            </a:r>
            <a:r>
              <a:rPr lang="en-US" sz="4400" dirty="0" err="1"/>
              <a:t>G</a:t>
            </a:r>
            <a:r>
              <a:rPr lang="en-US" sz="4400" dirty="0"/>
              <a:t>  </a:t>
            </a:r>
            <a:r>
              <a:rPr lang="en-US" sz="4400" dirty="0" err="1"/>
              <a:t>G</a:t>
            </a:r>
            <a:endParaRPr lang="en-US" sz="4400" dirty="0"/>
          </a:p>
          <a:p>
            <a:pPr marL="0" indent="0">
              <a:buFont typeface="Wingdings 3" charset="2"/>
              <a:buNone/>
            </a:pPr>
            <a:r>
              <a:rPr lang="en-US" sz="4400" dirty="0"/>
              <a:t>G  E  </a:t>
            </a:r>
            <a:r>
              <a:rPr lang="en-US" sz="4400" dirty="0" err="1"/>
              <a:t>E</a:t>
            </a:r>
            <a:endParaRPr lang="en-US" sz="4400" dirty="0"/>
          </a:p>
          <a:p>
            <a:pPr marL="0" indent="0">
              <a:buFont typeface="Wingdings 3" charset="2"/>
              <a:buNone/>
            </a:pPr>
            <a:r>
              <a:rPr lang="en-US" sz="4400" dirty="0"/>
              <a:t>F  D  </a:t>
            </a:r>
            <a:r>
              <a:rPr lang="en-US" sz="4400" dirty="0" err="1"/>
              <a:t>D</a:t>
            </a:r>
            <a:endParaRPr lang="en-US" sz="4400" dirty="0"/>
          </a:p>
          <a:p>
            <a:pPr marL="0" indent="0">
              <a:buFont typeface="Wingdings 3" charset="2"/>
              <a:buNone/>
            </a:pPr>
            <a:r>
              <a:rPr lang="en-US" sz="4400" dirty="0"/>
              <a:t>C  E  G  </a:t>
            </a:r>
            <a:r>
              <a:rPr lang="en-US" sz="4400" dirty="0" err="1"/>
              <a:t>G</a:t>
            </a:r>
            <a:r>
              <a:rPr lang="en-US" sz="4400" dirty="0"/>
              <a:t>  C</a:t>
            </a:r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741577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Ode to Joy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2393"/>
            <a:ext cx="4523154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400" dirty="0"/>
              <a:t>D </a:t>
            </a:r>
            <a:r>
              <a:rPr lang="en-US" sz="4400" dirty="0" err="1"/>
              <a:t>D</a:t>
            </a:r>
            <a:r>
              <a:rPr lang="en-US" sz="4400" dirty="0"/>
              <a:t> </a:t>
            </a:r>
            <a:r>
              <a:rPr lang="en-US" sz="4400" dirty="0" err="1"/>
              <a:t>Eb</a:t>
            </a:r>
            <a:r>
              <a:rPr lang="en-US" sz="4400" dirty="0"/>
              <a:t> F</a:t>
            </a:r>
          </a:p>
          <a:p>
            <a:pPr marL="0" indent="0">
              <a:buNone/>
            </a:pPr>
            <a:r>
              <a:rPr lang="en-US" sz="4400" dirty="0"/>
              <a:t>F </a:t>
            </a:r>
            <a:r>
              <a:rPr lang="en-US" sz="4400" dirty="0" err="1"/>
              <a:t>Eb</a:t>
            </a:r>
            <a:r>
              <a:rPr lang="en-US" sz="4400" dirty="0"/>
              <a:t> D C</a:t>
            </a:r>
          </a:p>
          <a:p>
            <a:pPr marL="0" indent="0">
              <a:buNone/>
            </a:pPr>
            <a:r>
              <a:rPr lang="en-US" sz="4400" dirty="0"/>
              <a:t>Bb </a:t>
            </a:r>
            <a:r>
              <a:rPr lang="en-US" sz="4400" dirty="0" err="1"/>
              <a:t>Bb</a:t>
            </a:r>
            <a:r>
              <a:rPr lang="en-US" sz="4400" dirty="0"/>
              <a:t> C D</a:t>
            </a:r>
          </a:p>
          <a:p>
            <a:pPr marL="0" indent="0">
              <a:buNone/>
            </a:pPr>
            <a:r>
              <a:rPr lang="en-US" sz="4400" dirty="0"/>
              <a:t>D C </a:t>
            </a:r>
            <a:r>
              <a:rPr lang="en-US" sz="4400" dirty="0" err="1"/>
              <a:t>C</a:t>
            </a:r>
            <a:endParaRPr lang="en-US" sz="4400" dirty="0"/>
          </a:p>
          <a:p>
            <a:pPr marL="0" indent="0">
              <a:buNone/>
            </a:pPr>
            <a:r>
              <a:rPr lang="en-US" sz="4400" dirty="0"/>
              <a:t>D </a:t>
            </a:r>
            <a:r>
              <a:rPr lang="en-US" sz="4400" dirty="0" err="1"/>
              <a:t>D</a:t>
            </a:r>
            <a:r>
              <a:rPr lang="en-US" sz="4400" dirty="0"/>
              <a:t> </a:t>
            </a:r>
            <a:r>
              <a:rPr lang="en-US" sz="4400" dirty="0" err="1"/>
              <a:t>Eb</a:t>
            </a:r>
            <a:r>
              <a:rPr lang="en-US" sz="4400" dirty="0"/>
              <a:t> F</a:t>
            </a:r>
          </a:p>
          <a:p>
            <a:pPr marL="0" indent="0">
              <a:buNone/>
            </a:pPr>
            <a:r>
              <a:rPr lang="en-US" sz="4400" dirty="0"/>
              <a:t>F </a:t>
            </a:r>
            <a:r>
              <a:rPr lang="en-US" sz="4400" dirty="0" err="1"/>
              <a:t>Eb</a:t>
            </a:r>
            <a:r>
              <a:rPr lang="en-US" sz="4400" dirty="0"/>
              <a:t> D C</a:t>
            </a:r>
          </a:p>
          <a:p>
            <a:pPr marL="0" indent="0">
              <a:buNone/>
            </a:pPr>
            <a:r>
              <a:rPr lang="en-US" sz="4400" dirty="0"/>
              <a:t>Bb </a:t>
            </a:r>
            <a:r>
              <a:rPr lang="en-US" sz="4400" dirty="0" err="1"/>
              <a:t>Bb</a:t>
            </a:r>
            <a:r>
              <a:rPr lang="en-US" sz="4400" dirty="0"/>
              <a:t> C D</a:t>
            </a:r>
          </a:p>
          <a:p>
            <a:pPr marL="0" indent="0">
              <a:buNone/>
            </a:pPr>
            <a:r>
              <a:rPr lang="en-US" sz="4400" dirty="0"/>
              <a:t>C Bb </a:t>
            </a:r>
            <a:r>
              <a:rPr lang="en-US" sz="4400" dirty="0" err="1"/>
              <a:t>Bb</a:t>
            </a:r>
            <a:endParaRPr lang="en-US" sz="4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244201" y="1754098"/>
            <a:ext cx="4523154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4400" dirty="0"/>
              <a:t>E </a:t>
            </a:r>
            <a:r>
              <a:rPr lang="en-US" sz="4400" dirty="0" err="1"/>
              <a:t>E</a:t>
            </a:r>
            <a:r>
              <a:rPr lang="en-US" sz="4400" dirty="0"/>
              <a:t> F G</a:t>
            </a:r>
          </a:p>
          <a:p>
            <a:pPr marL="0" indent="0">
              <a:buFont typeface="Wingdings 3" charset="2"/>
              <a:buNone/>
            </a:pPr>
            <a:r>
              <a:rPr lang="en-US" sz="4400" dirty="0"/>
              <a:t>G F E D</a:t>
            </a:r>
          </a:p>
          <a:p>
            <a:pPr marL="0" indent="0">
              <a:buFont typeface="Wingdings 3" charset="2"/>
              <a:buNone/>
            </a:pPr>
            <a:r>
              <a:rPr lang="en-US" sz="4400" dirty="0"/>
              <a:t>C </a:t>
            </a:r>
            <a:r>
              <a:rPr lang="en-US" sz="4400" dirty="0" err="1"/>
              <a:t>C</a:t>
            </a:r>
            <a:r>
              <a:rPr lang="en-US" sz="4400" dirty="0"/>
              <a:t> D E</a:t>
            </a:r>
          </a:p>
          <a:p>
            <a:pPr marL="0" indent="0">
              <a:buFont typeface="Wingdings 3" charset="2"/>
              <a:buNone/>
            </a:pPr>
            <a:r>
              <a:rPr lang="en-US" sz="4400" dirty="0"/>
              <a:t>E D </a:t>
            </a:r>
            <a:r>
              <a:rPr lang="en-US" sz="4400" dirty="0" err="1"/>
              <a:t>D</a:t>
            </a:r>
            <a:endParaRPr lang="en-US" sz="4400" dirty="0"/>
          </a:p>
          <a:p>
            <a:pPr marL="0" indent="0">
              <a:buFont typeface="Wingdings 3" charset="2"/>
              <a:buNone/>
            </a:pPr>
            <a:r>
              <a:rPr lang="en-US" sz="4400" dirty="0"/>
              <a:t>E </a:t>
            </a:r>
            <a:r>
              <a:rPr lang="en-US" sz="4400" dirty="0" err="1"/>
              <a:t>E</a:t>
            </a:r>
            <a:r>
              <a:rPr lang="en-US" sz="4400" dirty="0"/>
              <a:t> F G</a:t>
            </a:r>
          </a:p>
          <a:p>
            <a:pPr marL="0" indent="0">
              <a:buFont typeface="Wingdings 3" charset="2"/>
              <a:buNone/>
            </a:pPr>
            <a:r>
              <a:rPr lang="en-US" sz="4400" dirty="0"/>
              <a:t>G F E D</a:t>
            </a:r>
          </a:p>
          <a:p>
            <a:pPr marL="0" indent="0">
              <a:buFont typeface="Wingdings 3" charset="2"/>
              <a:buNone/>
            </a:pPr>
            <a:r>
              <a:rPr lang="en-US" sz="4400" dirty="0"/>
              <a:t>C </a:t>
            </a:r>
            <a:r>
              <a:rPr lang="en-US" sz="4400" dirty="0" err="1"/>
              <a:t>C</a:t>
            </a:r>
            <a:r>
              <a:rPr lang="en-US" sz="4400" dirty="0"/>
              <a:t> D E</a:t>
            </a:r>
          </a:p>
          <a:p>
            <a:pPr marL="0" indent="0">
              <a:buFont typeface="Wingdings 3" charset="2"/>
              <a:buNone/>
            </a:pPr>
            <a:r>
              <a:rPr lang="en-US" sz="4400" dirty="0"/>
              <a:t>D C </a:t>
            </a:r>
            <a:r>
              <a:rPr lang="en-US" sz="4400" dirty="0" err="1"/>
              <a:t>C</a:t>
            </a:r>
            <a:endParaRPr lang="en-US" sz="4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70429" y="1754098"/>
            <a:ext cx="4523154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4400" dirty="0" smtClean="0"/>
              <a:t>A </a:t>
            </a:r>
            <a:r>
              <a:rPr lang="en-US" sz="4400" dirty="0" err="1" smtClean="0"/>
              <a:t>A</a:t>
            </a:r>
            <a:r>
              <a:rPr lang="en-US" sz="4400" dirty="0" smtClean="0"/>
              <a:t> Bb C</a:t>
            </a:r>
          </a:p>
          <a:p>
            <a:pPr marL="0" indent="0">
              <a:buFont typeface="Wingdings 3" charset="2"/>
              <a:buNone/>
            </a:pPr>
            <a:r>
              <a:rPr lang="en-US" sz="4400" dirty="0" smtClean="0"/>
              <a:t>C Bb A G</a:t>
            </a:r>
          </a:p>
          <a:p>
            <a:pPr marL="0" indent="0">
              <a:buFont typeface="Wingdings 3" charset="2"/>
              <a:buNone/>
            </a:pPr>
            <a:r>
              <a:rPr lang="en-US" sz="4400" dirty="0" smtClean="0"/>
              <a:t>F </a:t>
            </a:r>
            <a:r>
              <a:rPr lang="en-US" sz="4400" dirty="0" err="1" smtClean="0"/>
              <a:t>F</a:t>
            </a:r>
            <a:r>
              <a:rPr lang="en-US" sz="4400" dirty="0" smtClean="0"/>
              <a:t> G A</a:t>
            </a:r>
          </a:p>
          <a:p>
            <a:pPr marL="0" indent="0">
              <a:buFont typeface="Wingdings 3" charset="2"/>
              <a:buNone/>
            </a:pPr>
            <a:r>
              <a:rPr lang="en-US" sz="4400" dirty="0" smtClean="0"/>
              <a:t>A GG</a:t>
            </a:r>
          </a:p>
          <a:p>
            <a:pPr marL="0" indent="0">
              <a:buFont typeface="Wingdings 3" charset="2"/>
              <a:buNone/>
            </a:pPr>
            <a:r>
              <a:rPr lang="en-US" sz="4400" dirty="0" smtClean="0"/>
              <a:t>A </a:t>
            </a:r>
            <a:r>
              <a:rPr lang="en-US" sz="4400" dirty="0" err="1" smtClean="0"/>
              <a:t>A</a:t>
            </a:r>
            <a:r>
              <a:rPr lang="en-US" sz="4400" dirty="0" smtClean="0"/>
              <a:t> Bb C</a:t>
            </a:r>
          </a:p>
          <a:p>
            <a:pPr marL="0" indent="0">
              <a:buFont typeface="Wingdings 3" charset="2"/>
              <a:buNone/>
            </a:pPr>
            <a:r>
              <a:rPr lang="en-US" sz="4400" dirty="0" smtClean="0"/>
              <a:t>C Bb A G</a:t>
            </a:r>
          </a:p>
          <a:p>
            <a:pPr marL="0" indent="0">
              <a:buFont typeface="Wingdings 3" charset="2"/>
              <a:buNone/>
            </a:pPr>
            <a:r>
              <a:rPr lang="en-US" sz="4400" dirty="0" smtClean="0"/>
              <a:t>F </a:t>
            </a:r>
            <a:r>
              <a:rPr lang="en-US" sz="4400" dirty="0" err="1" smtClean="0"/>
              <a:t>F</a:t>
            </a:r>
            <a:r>
              <a:rPr lang="en-US" sz="4400" dirty="0" smtClean="0"/>
              <a:t> G A</a:t>
            </a:r>
          </a:p>
          <a:p>
            <a:pPr marL="0" indent="0">
              <a:buFont typeface="Wingdings 3" charset="2"/>
              <a:buNone/>
            </a:pPr>
            <a:r>
              <a:rPr lang="en-US" sz="4400" dirty="0" smtClean="0"/>
              <a:t>G F </a:t>
            </a:r>
            <a:r>
              <a:rPr lang="en-US" sz="4400" dirty="0" err="1" smtClean="0"/>
              <a:t>F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264386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Lion Sleeps Tonight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2393"/>
            <a:ext cx="452315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Bb C D C</a:t>
            </a:r>
          </a:p>
          <a:p>
            <a:pPr marL="0" indent="0">
              <a:buNone/>
            </a:pPr>
            <a:r>
              <a:rPr lang="en-US" sz="4400" dirty="0"/>
              <a:t>D </a:t>
            </a:r>
            <a:r>
              <a:rPr lang="en-US" sz="4400" dirty="0" err="1"/>
              <a:t>Eb</a:t>
            </a:r>
            <a:r>
              <a:rPr lang="en-US" sz="4400" dirty="0"/>
              <a:t> D C Bb</a:t>
            </a:r>
          </a:p>
          <a:p>
            <a:pPr marL="0" indent="0">
              <a:buNone/>
            </a:pPr>
            <a:r>
              <a:rPr lang="en-US" sz="4400" dirty="0"/>
              <a:t>C D C Bb D C</a:t>
            </a:r>
          </a:p>
          <a:p>
            <a:pPr marL="0" indent="0">
              <a:buNone/>
            </a:pPr>
            <a:r>
              <a:rPr lang="en-US" sz="4400" dirty="0"/>
              <a:t>F D C D</a:t>
            </a:r>
          </a:p>
          <a:p>
            <a:pPr marL="0" indent="0">
              <a:buNone/>
            </a:pPr>
            <a:r>
              <a:rPr lang="en-US" sz="4400" dirty="0"/>
              <a:t>F </a:t>
            </a:r>
            <a:r>
              <a:rPr lang="en-US" sz="4400" dirty="0" err="1"/>
              <a:t>Eb</a:t>
            </a:r>
            <a:r>
              <a:rPr lang="en-US" sz="4400" dirty="0"/>
              <a:t> D C Bb</a:t>
            </a:r>
          </a:p>
          <a:p>
            <a:pPr marL="0" indent="0">
              <a:buNone/>
            </a:pPr>
            <a:r>
              <a:rPr lang="en-US" sz="4400" dirty="0"/>
              <a:t>C D C Bb C Bb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30646" y="1690688"/>
            <a:ext cx="452315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4400" dirty="0"/>
              <a:t>C D E D</a:t>
            </a:r>
          </a:p>
          <a:p>
            <a:pPr marL="0" indent="0">
              <a:buFont typeface="Wingdings 3" charset="2"/>
              <a:buNone/>
            </a:pPr>
            <a:r>
              <a:rPr lang="en-US" sz="4400" dirty="0"/>
              <a:t>E F E D C</a:t>
            </a:r>
          </a:p>
          <a:p>
            <a:pPr marL="0" indent="0">
              <a:buFont typeface="Wingdings 3" charset="2"/>
              <a:buNone/>
            </a:pPr>
            <a:r>
              <a:rPr lang="en-US" sz="4400" dirty="0"/>
              <a:t>D E D C E D</a:t>
            </a:r>
          </a:p>
          <a:p>
            <a:pPr marL="0" indent="0">
              <a:buFont typeface="Wingdings 3" charset="2"/>
              <a:buNone/>
            </a:pPr>
            <a:r>
              <a:rPr lang="en-US" sz="4400" dirty="0"/>
              <a:t>G E D E</a:t>
            </a:r>
          </a:p>
          <a:p>
            <a:pPr marL="0" indent="0">
              <a:buFont typeface="Wingdings 3" charset="2"/>
              <a:buNone/>
            </a:pPr>
            <a:r>
              <a:rPr lang="en-US" sz="4400" dirty="0"/>
              <a:t>G F E D C</a:t>
            </a:r>
            <a:br>
              <a:rPr lang="en-US" sz="4400" dirty="0"/>
            </a:br>
            <a:r>
              <a:rPr lang="en-US" sz="4400" dirty="0"/>
              <a:t>D E D C D C</a:t>
            </a:r>
          </a:p>
        </p:txBody>
      </p:sp>
    </p:spTree>
    <p:extLst>
      <p:ext uri="{BB962C8B-B14F-4D97-AF65-F5344CB8AC3E}">
        <p14:creationId xmlns:p14="http://schemas.microsoft.com/office/powerpoint/2010/main" val="35302958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Twinkle </a:t>
            </a:r>
            <a:r>
              <a:rPr lang="en-US" dirty="0" err="1"/>
              <a:t>Twinkle</a:t>
            </a:r>
            <a:r>
              <a:rPr lang="en-US" dirty="0"/>
              <a:t> Little Star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2393"/>
            <a:ext cx="452315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Bb </a:t>
            </a:r>
            <a:r>
              <a:rPr lang="en-US" sz="4400" dirty="0" err="1"/>
              <a:t>Bb</a:t>
            </a:r>
            <a:r>
              <a:rPr lang="en-US" sz="4400" dirty="0"/>
              <a:t> F </a:t>
            </a:r>
            <a:r>
              <a:rPr lang="en-US" sz="4400" dirty="0" err="1"/>
              <a:t>F</a:t>
            </a:r>
            <a:r>
              <a:rPr lang="en-US" sz="4400" dirty="0"/>
              <a:t> G </a:t>
            </a:r>
            <a:r>
              <a:rPr lang="en-US" sz="4400" dirty="0" err="1"/>
              <a:t>G</a:t>
            </a:r>
            <a:r>
              <a:rPr lang="en-US" sz="4400" dirty="0"/>
              <a:t> F</a:t>
            </a:r>
          </a:p>
          <a:p>
            <a:pPr marL="0" indent="0">
              <a:buNone/>
            </a:pPr>
            <a:r>
              <a:rPr lang="en-US" sz="4400" dirty="0" err="1"/>
              <a:t>Eb</a:t>
            </a:r>
            <a:r>
              <a:rPr lang="en-US" sz="4400" dirty="0"/>
              <a:t> </a:t>
            </a:r>
            <a:r>
              <a:rPr lang="en-US" sz="4400" dirty="0" err="1"/>
              <a:t>Eb</a:t>
            </a:r>
            <a:r>
              <a:rPr lang="en-US" sz="4400" dirty="0"/>
              <a:t> D </a:t>
            </a:r>
            <a:r>
              <a:rPr lang="en-US" sz="4400" dirty="0" err="1"/>
              <a:t>D</a:t>
            </a:r>
            <a:r>
              <a:rPr lang="en-US" sz="4400" dirty="0"/>
              <a:t> C </a:t>
            </a:r>
            <a:r>
              <a:rPr lang="en-US" sz="4400" dirty="0" err="1"/>
              <a:t>C</a:t>
            </a:r>
            <a:r>
              <a:rPr lang="en-US" sz="4400" dirty="0"/>
              <a:t> Bb</a:t>
            </a:r>
          </a:p>
          <a:p>
            <a:pPr marL="0" indent="0">
              <a:buNone/>
            </a:pPr>
            <a:r>
              <a:rPr lang="en-US" sz="4400" dirty="0"/>
              <a:t>F </a:t>
            </a:r>
            <a:r>
              <a:rPr lang="en-US" sz="4400" dirty="0" err="1"/>
              <a:t>F</a:t>
            </a:r>
            <a:r>
              <a:rPr lang="en-US" sz="4400" dirty="0"/>
              <a:t> </a:t>
            </a:r>
            <a:r>
              <a:rPr lang="en-US" sz="4400" dirty="0" err="1"/>
              <a:t>Eb</a:t>
            </a:r>
            <a:r>
              <a:rPr lang="en-US" sz="4400" dirty="0"/>
              <a:t> </a:t>
            </a:r>
            <a:r>
              <a:rPr lang="en-US" sz="4400" dirty="0" err="1"/>
              <a:t>Eb</a:t>
            </a:r>
            <a:r>
              <a:rPr lang="en-US" sz="4400" dirty="0"/>
              <a:t> D </a:t>
            </a:r>
            <a:r>
              <a:rPr lang="en-US" sz="4400" dirty="0" err="1"/>
              <a:t>D</a:t>
            </a:r>
            <a:r>
              <a:rPr lang="en-US" sz="4400" dirty="0"/>
              <a:t> C</a:t>
            </a:r>
          </a:p>
          <a:p>
            <a:pPr marL="0" indent="0">
              <a:buNone/>
            </a:pPr>
            <a:r>
              <a:rPr lang="en-US" sz="4400" dirty="0"/>
              <a:t>F </a:t>
            </a:r>
            <a:r>
              <a:rPr lang="en-US" sz="4400" dirty="0" err="1"/>
              <a:t>F</a:t>
            </a:r>
            <a:r>
              <a:rPr lang="en-US" sz="4400" dirty="0"/>
              <a:t> </a:t>
            </a:r>
            <a:r>
              <a:rPr lang="en-US" sz="4400" dirty="0" err="1"/>
              <a:t>Eb</a:t>
            </a:r>
            <a:r>
              <a:rPr lang="en-US" sz="4400" dirty="0"/>
              <a:t> </a:t>
            </a:r>
            <a:r>
              <a:rPr lang="en-US" sz="4400" dirty="0" err="1"/>
              <a:t>Eb</a:t>
            </a:r>
            <a:r>
              <a:rPr lang="en-US" sz="4400" dirty="0"/>
              <a:t> D </a:t>
            </a:r>
            <a:r>
              <a:rPr lang="en-US" sz="4400" dirty="0" err="1"/>
              <a:t>D</a:t>
            </a:r>
            <a:r>
              <a:rPr lang="en-US" sz="4400" dirty="0"/>
              <a:t> C</a:t>
            </a:r>
          </a:p>
          <a:p>
            <a:pPr marL="0" indent="0">
              <a:buNone/>
            </a:pPr>
            <a:r>
              <a:rPr lang="en-US" sz="4400" dirty="0"/>
              <a:t>Bb </a:t>
            </a:r>
            <a:r>
              <a:rPr lang="en-US" sz="4400" dirty="0" err="1"/>
              <a:t>Bb</a:t>
            </a:r>
            <a:r>
              <a:rPr lang="en-US" sz="4400" dirty="0"/>
              <a:t> F </a:t>
            </a:r>
            <a:r>
              <a:rPr lang="en-US" sz="4400" dirty="0" err="1"/>
              <a:t>F</a:t>
            </a:r>
            <a:r>
              <a:rPr lang="en-US" sz="4400" dirty="0"/>
              <a:t> G </a:t>
            </a:r>
            <a:r>
              <a:rPr lang="en-US" sz="4400" dirty="0" err="1"/>
              <a:t>G</a:t>
            </a:r>
            <a:r>
              <a:rPr lang="en-US" sz="4400" dirty="0"/>
              <a:t> F</a:t>
            </a:r>
          </a:p>
          <a:p>
            <a:pPr marL="0" indent="0">
              <a:buNone/>
            </a:pPr>
            <a:r>
              <a:rPr lang="en-US" sz="4400" dirty="0" err="1"/>
              <a:t>Eb</a:t>
            </a:r>
            <a:r>
              <a:rPr lang="en-US" sz="4400" dirty="0"/>
              <a:t> </a:t>
            </a:r>
            <a:r>
              <a:rPr lang="en-US" sz="4400" dirty="0" err="1"/>
              <a:t>Eb</a:t>
            </a:r>
            <a:r>
              <a:rPr lang="en-US" sz="4400" dirty="0"/>
              <a:t> D </a:t>
            </a:r>
            <a:r>
              <a:rPr lang="en-US" sz="4400" dirty="0" err="1"/>
              <a:t>D</a:t>
            </a:r>
            <a:r>
              <a:rPr lang="en-US" sz="4400" dirty="0"/>
              <a:t> C </a:t>
            </a:r>
            <a:r>
              <a:rPr lang="en-US" sz="4400" dirty="0" err="1"/>
              <a:t>C</a:t>
            </a:r>
            <a:r>
              <a:rPr lang="en-US" sz="4400"/>
              <a:t> Bb</a:t>
            </a:r>
            <a:endParaRPr lang="en-US" sz="4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30646" y="1690688"/>
            <a:ext cx="452315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4400" dirty="0"/>
              <a:t>C </a:t>
            </a:r>
            <a:r>
              <a:rPr lang="en-US" sz="4400" dirty="0" err="1"/>
              <a:t>C</a:t>
            </a:r>
            <a:r>
              <a:rPr lang="en-US" sz="4400" dirty="0"/>
              <a:t> G </a:t>
            </a:r>
            <a:r>
              <a:rPr lang="en-US" sz="4400" dirty="0" err="1"/>
              <a:t>G</a:t>
            </a:r>
            <a:r>
              <a:rPr lang="en-US" sz="4400" dirty="0"/>
              <a:t> A </a:t>
            </a:r>
            <a:r>
              <a:rPr lang="en-US" sz="4400" dirty="0" err="1"/>
              <a:t>A</a:t>
            </a:r>
            <a:r>
              <a:rPr lang="en-US" sz="4400" dirty="0"/>
              <a:t> G</a:t>
            </a:r>
          </a:p>
          <a:p>
            <a:pPr marL="0" indent="0">
              <a:buFont typeface="Wingdings 3" charset="2"/>
              <a:buNone/>
            </a:pPr>
            <a:r>
              <a:rPr lang="en-US" sz="4400" dirty="0"/>
              <a:t>F </a:t>
            </a:r>
            <a:r>
              <a:rPr lang="en-US" sz="4400" dirty="0" err="1"/>
              <a:t>F</a:t>
            </a:r>
            <a:r>
              <a:rPr lang="en-US" sz="4400" dirty="0"/>
              <a:t> E </a:t>
            </a:r>
            <a:r>
              <a:rPr lang="en-US" sz="4400" dirty="0" err="1"/>
              <a:t>E</a:t>
            </a:r>
            <a:r>
              <a:rPr lang="en-US" sz="4400" dirty="0"/>
              <a:t> D </a:t>
            </a:r>
            <a:r>
              <a:rPr lang="en-US" sz="4400" dirty="0" err="1"/>
              <a:t>D</a:t>
            </a:r>
            <a:r>
              <a:rPr lang="en-US" sz="4400" dirty="0"/>
              <a:t> C</a:t>
            </a:r>
          </a:p>
          <a:p>
            <a:pPr marL="0" indent="0">
              <a:buFont typeface="Wingdings 3" charset="2"/>
              <a:buNone/>
            </a:pPr>
            <a:r>
              <a:rPr lang="en-US" sz="4400" dirty="0"/>
              <a:t>G </a:t>
            </a:r>
            <a:r>
              <a:rPr lang="en-US" sz="4400" dirty="0" err="1"/>
              <a:t>G</a:t>
            </a:r>
            <a:r>
              <a:rPr lang="en-US" sz="4400" dirty="0"/>
              <a:t> F </a:t>
            </a:r>
            <a:r>
              <a:rPr lang="en-US" sz="4400" dirty="0" err="1"/>
              <a:t>F</a:t>
            </a:r>
            <a:r>
              <a:rPr lang="en-US" sz="4400" dirty="0"/>
              <a:t> E </a:t>
            </a:r>
            <a:r>
              <a:rPr lang="en-US" sz="4400" dirty="0" err="1"/>
              <a:t>E</a:t>
            </a:r>
            <a:r>
              <a:rPr lang="en-US" sz="4400" dirty="0"/>
              <a:t> D</a:t>
            </a:r>
          </a:p>
          <a:p>
            <a:pPr marL="0" indent="0">
              <a:buFont typeface="Wingdings 3" charset="2"/>
              <a:buNone/>
            </a:pPr>
            <a:r>
              <a:rPr lang="en-US" sz="4400" dirty="0"/>
              <a:t>G </a:t>
            </a:r>
            <a:r>
              <a:rPr lang="en-US" sz="4400" dirty="0" err="1"/>
              <a:t>G</a:t>
            </a:r>
            <a:r>
              <a:rPr lang="en-US" sz="4400" dirty="0"/>
              <a:t> F </a:t>
            </a:r>
            <a:r>
              <a:rPr lang="en-US" sz="4400" dirty="0" err="1"/>
              <a:t>F</a:t>
            </a:r>
            <a:r>
              <a:rPr lang="en-US" sz="4400" dirty="0"/>
              <a:t> E </a:t>
            </a:r>
            <a:r>
              <a:rPr lang="en-US" sz="4400" dirty="0" err="1"/>
              <a:t>E</a:t>
            </a:r>
            <a:r>
              <a:rPr lang="en-US" sz="4400" dirty="0"/>
              <a:t> D</a:t>
            </a:r>
          </a:p>
          <a:p>
            <a:pPr marL="0" indent="0">
              <a:buFont typeface="Wingdings 3" charset="2"/>
              <a:buNone/>
            </a:pPr>
            <a:r>
              <a:rPr lang="en-US" sz="4400" dirty="0"/>
              <a:t>C </a:t>
            </a:r>
            <a:r>
              <a:rPr lang="en-US" sz="4400" dirty="0" err="1"/>
              <a:t>C</a:t>
            </a:r>
            <a:r>
              <a:rPr lang="en-US" sz="4400" dirty="0"/>
              <a:t> G </a:t>
            </a:r>
            <a:r>
              <a:rPr lang="en-US" sz="4400" dirty="0" err="1"/>
              <a:t>G</a:t>
            </a:r>
            <a:r>
              <a:rPr lang="en-US" sz="4400" dirty="0"/>
              <a:t> A </a:t>
            </a:r>
            <a:r>
              <a:rPr lang="en-US" sz="4400" dirty="0" err="1"/>
              <a:t>A</a:t>
            </a:r>
            <a:r>
              <a:rPr lang="en-US" sz="4400" dirty="0"/>
              <a:t> G</a:t>
            </a:r>
          </a:p>
          <a:p>
            <a:pPr marL="0" indent="0">
              <a:buFont typeface="Wingdings 3" charset="2"/>
              <a:buNone/>
            </a:pPr>
            <a:r>
              <a:rPr lang="en-US" sz="4400" dirty="0"/>
              <a:t>F </a:t>
            </a:r>
            <a:r>
              <a:rPr lang="en-US" sz="4400" dirty="0" err="1"/>
              <a:t>F</a:t>
            </a:r>
            <a:r>
              <a:rPr lang="en-US" sz="4400" dirty="0"/>
              <a:t> E </a:t>
            </a:r>
            <a:r>
              <a:rPr lang="en-US" sz="4400" dirty="0" err="1"/>
              <a:t>E</a:t>
            </a:r>
            <a:r>
              <a:rPr lang="en-US" sz="4400" dirty="0"/>
              <a:t> D </a:t>
            </a:r>
            <a:r>
              <a:rPr lang="en-US" sz="4400" dirty="0" err="1"/>
              <a:t>D</a:t>
            </a:r>
            <a:r>
              <a:rPr lang="en-US" sz="4400" dirty="0"/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15722964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Blues Chord Progression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2393"/>
            <a:ext cx="4523154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Bb	Bb	Bb	Bb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 err="1"/>
              <a:t>Eb</a:t>
            </a:r>
            <a:r>
              <a:rPr lang="en-US" sz="4400" dirty="0"/>
              <a:t>	</a:t>
            </a:r>
            <a:r>
              <a:rPr lang="en-US" sz="4400" dirty="0" err="1"/>
              <a:t>Eb</a:t>
            </a:r>
            <a:r>
              <a:rPr lang="en-US" sz="4400" dirty="0"/>
              <a:t>	Bb	Bb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F	 </a:t>
            </a:r>
            <a:r>
              <a:rPr lang="en-US" sz="4400" dirty="0" err="1"/>
              <a:t>Eb</a:t>
            </a:r>
            <a:r>
              <a:rPr lang="en-US" sz="4400" dirty="0"/>
              <a:t>	Bb	Bb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30646" y="1690688"/>
            <a:ext cx="452315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dirty="0"/>
              <a:t>C	C	C	C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F	F	C	C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G	F	C	C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Font typeface="Wingdings 3" charset="2"/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754173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Taking Instruments Apart: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Flutes/Clarinets – use your cleaning swab to remove moisture.</a:t>
            </a:r>
          </a:p>
          <a:p>
            <a:r>
              <a:rPr lang="en-US" dirty="0"/>
              <a:t>Brass – empty your water keys (spit valves) into the garbage can. </a:t>
            </a:r>
          </a:p>
          <a:p>
            <a:pPr lvl="1"/>
            <a:r>
              <a:rPr lang="en-US" dirty="0"/>
              <a:t>NOT onto the floor or in your case.  </a:t>
            </a:r>
            <a:r>
              <a:rPr lang="en-US" dirty="0" err="1"/>
              <a:t>Ew</a:t>
            </a:r>
            <a:r>
              <a:rPr lang="en-US" dirty="0"/>
              <a:t>.</a:t>
            </a:r>
          </a:p>
          <a:p>
            <a:r>
              <a:rPr lang="en-US" dirty="0"/>
              <a:t>Gently twist the pieces apart and put them in your case.</a:t>
            </a:r>
          </a:p>
          <a:p>
            <a:r>
              <a:rPr lang="en-US" dirty="0"/>
              <a:t>Each piece has an exact spot.  Do not rush and do not force anything.</a:t>
            </a:r>
          </a:p>
          <a:p>
            <a:r>
              <a:rPr lang="en-US" dirty="0"/>
              <a:t>Get Mrs. Burke to check your case before you close it if you aren’t sure.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639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sit in band: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we are playing, ALWAYS:</a:t>
            </a:r>
          </a:p>
          <a:p>
            <a:pPr lvl="1"/>
            <a:r>
              <a:rPr lang="en-US" dirty="0"/>
              <a:t>Sit tall</a:t>
            </a:r>
          </a:p>
          <a:p>
            <a:pPr lvl="1"/>
            <a:r>
              <a:rPr lang="en-US" dirty="0"/>
              <a:t>Feet flat on the floor</a:t>
            </a:r>
          </a:p>
          <a:p>
            <a:pPr lvl="1"/>
            <a:r>
              <a:rPr lang="en-US" dirty="0"/>
              <a:t>Facing the conductor</a:t>
            </a:r>
          </a:p>
          <a:p>
            <a:pPr lvl="1"/>
            <a:r>
              <a:rPr lang="en-US" dirty="0"/>
              <a:t>Chin is straight, not tucked or tipped back</a:t>
            </a:r>
          </a:p>
          <a:p>
            <a:r>
              <a:rPr lang="en-US" dirty="0"/>
              <a:t>If you have a stand, raise it to your height so you can see your music and the conductor at the same time.</a:t>
            </a:r>
          </a:p>
        </p:txBody>
      </p:sp>
    </p:spTree>
    <p:extLst>
      <p:ext uri="{BB962C8B-B14F-4D97-AF65-F5344CB8AC3E}">
        <p14:creationId xmlns:p14="http://schemas.microsoft.com/office/powerpoint/2010/main" val="190255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breathe in band: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we are playing, ALWAYS take big belly breaths.</a:t>
            </a:r>
          </a:p>
          <a:p>
            <a:r>
              <a:rPr lang="en-US" dirty="0"/>
              <a:t>Breathe down into your belly and expand your ribs outwards.</a:t>
            </a:r>
          </a:p>
          <a:p>
            <a:pPr lvl="1"/>
            <a:r>
              <a:rPr lang="en-US" dirty="0"/>
              <a:t>NOT your shoulders upwards.</a:t>
            </a:r>
          </a:p>
          <a:p>
            <a:r>
              <a:rPr lang="en-US" dirty="0"/>
              <a:t>Breaths should be big and fast through the MOUTH.</a:t>
            </a:r>
          </a:p>
          <a:p>
            <a:r>
              <a:rPr lang="en-US" dirty="0"/>
              <a:t>If your breath is noisy, you aren’t doing it right.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579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Sizzles: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practice good band breathing by </a:t>
            </a:r>
            <a:r>
              <a:rPr lang="en-US" i="1" dirty="0"/>
              <a:t>sizzling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In for one, out for four.</a:t>
            </a:r>
          </a:p>
          <a:p>
            <a:pPr lvl="1"/>
            <a:r>
              <a:rPr lang="en-US" dirty="0"/>
              <a:t>In for one, out for eight.</a:t>
            </a:r>
          </a:p>
          <a:p>
            <a:pPr lvl="1"/>
            <a:r>
              <a:rPr lang="en-US" dirty="0"/>
              <a:t>In for one, out for twelve.</a:t>
            </a:r>
          </a:p>
          <a:p>
            <a:pPr lvl="1"/>
            <a:r>
              <a:rPr lang="en-US" dirty="0"/>
              <a:t>In for one, out for sixteen!</a:t>
            </a:r>
          </a:p>
          <a:p>
            <a:pPr lvl="1"/>
            <a:r>
              <a:rPr lang="en-US" dirty="0"/>
              <a:t>In for one, out for as long as you can.</a:t>
            </a:r>
          </a:p>
          <a:p>
            <a:pPr lvl="2"/>
            <a:r>
              <a:rPr lang="en-US" dirty="0"/>
              <a:t>Wimpy sizzles don’t count.</a:t>
            </a:r>
          </a:p>
          <a:p>
            <a:r>
              <a:rPr lang="en-US" dirty="0"/>
              <a:t>Take breaks if you start to feel at all light headed.  You’ll get better at this with practice.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488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Instruments Together: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now, we’ll go one group at a time until I know that you know how to do this correctly.</a:t>
            </a:r>
          </a:p>
          <a:p>
            <a:r>
              <a:rPr lang="en-US" dirty="0"/>
              <a:t>Mrs. </a:t>
            </a:r>
            <a:r>
              <a:rPr lang="en-US"/>
              <a:t>Burke </a:t>
            </a:r>
            <a:r>
              <a:rPr lang="en-US" dirty="0"/>
              <a:t>will check your assembly.</a:t>
            </a:r>
          </a:p>
          <a:p>
            <a:r>
              <a:rPr lang="en-US" dirty="0"/>
              <a:t>DO NOT play until you have been asked to do so.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850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1387838"/>
          </a:xfrm>
        </p:spPr>
        <p:txBody>
          <a:bodyPr>
            <a:normAutofit/>
          </a:bodyPr>
          <a:lstStyle/>
          <a:p>
            <a:r>
              <a:rPr lang="en-US" dirty="0"/>
              <a:t>Twist all three pieces together GENTLY.</a:t>
            </a:r>
          </a:p>
          <a:p>
            <a:pPr lvl="1"/>
            <a:r>
              <a:rPr lang="en-US" dirty="0"/>
              <a:t>Don’t force anything.</a:t>
            </a:r>
          </a:p>
          <a:p>
            <a:r>
              <a:rPr lang="en-US" dirty="0"/>
              <a:t>The keys should line up with the tone hole.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2" descr="http://musicpartnership.com.au/wp-content/uploads/2014/08/flute-diagram-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276" y="3938155"/>
            <a:ext cx="8208201" cy="270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291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Clarinets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285" y="1364295"/>
            <a:ext cx="6691589" cy="2772502"/>
          </a:xfrm>
        </p:spPr>
        <p:txBody>
          <a:bodyPr>
            <a:normAutofit/>
          </a:bodyPr>
          <a:lstStyle/>
          <a:p>
            <a:r>
              <a:rPr lang="en-US" dirty="0"/>
              <a:t>Twist pieces together GENTLY starting from the bottom (bell, lower joint, upper joint, barrel, mouthpiece, reed/ligature)</a:t>
            </a:r>
          </a:p>
          <a:p>
            <a:r>
              <a:rPr lang="en-US" dirty="0"/>
              <a:t>Be extra careful when putting together the upper and lower joints that you don’t jam the bridge keys together.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2" descr="https://upload.wikimedia.org/wikipedia/commons/f/f0/Clarinet_constructi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0" r="10604"/>
          <a:stretch/>
        </p:blipFill>
        <p:spPr bwMode="auto">
          <a:xfrm>
            <a:off x="8120692" y="365125"/>
            <a:ext cx="3707424" cy="591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clarinetmike.files.wordpress.com/2014/03/bridge-k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68" y="4068723"/>
            <a:ext cx="4358207" cy="245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zacharymusic.com/Zachary_Music/Clcare0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3" t="11739" r="19032" b="9255"/>
          <a:stretch/>
        </p:blipFill>
        <p:spPr bwMode="auto">
          <a:xfrm>
            <a:off x="7606911" y="3735977"/>
            <a:ext cx="1763486" cy="312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517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Trumpet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1387838"/>
          </a:xfrm>
        </p:spPr>
        <p:txBody>
          <a:bodyPr>
            <a:normAutofit/>
          </a:bodyPr>
          <a:lstStyle/>
          <a:p>
            <a:r>
              <a:rPr lang="en-US" dirty="0"/>
              <a:t>Gently twist the mouthpiece into the lead pipe.</a:t>
            </a:r>
          </a:p>
          <a:p>
            <a:r>
              <a:rPr lang="en-US" dirty="0"/>
              <a:t>DO NOT hit it or tap it.  It will get stuck.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2" descr="https://images.miretail.com/Content/WWBW/buying-guides/Trumpet.breakdown.med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067" y="3016333"/>
            <a:ext cx="5847665" cy="361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453817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4551"/>
      </a:dk2>
      <a:lt2>
        <a:srgbClr val="F2ACD2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3016C5A4-E631-4977-A608-ACFB47552625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1355</TotalTime>
  <Words>1689</Words>
  <Application>Microsoft Office PowerPoint</Application>
  <PresentationFormat>Widescreen</PresentationFormat>
  <Paragraphs>293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Corbel</vt:lpstr>
      <vt:lpstr>Wingdings 3</vt:lpstr>
      <vt:lpstr>Depth</vt:lpstr>
      <vt:lpstr>Beginning Band</vt:lpstr>
      <vt:lpstr>Expectations for Behaviour</vt:lpstr>
      <vt:lpstr>How to sit in band:</vt:lpstr>
      <vt:lpstr>How to breathe in band:</vt:lpstr>
      <vt:lpstr>Sizzles:</vt:lpstr>
      <vt:lpstr>Putting Instruments Together:</vt:lpstr>
      <vt:lpstr>Flutes</vt:lpstr>
      <vt:lpstr>Clarinets</vt:lpstr>
      <vt:lpstr>Trumpet</vt:lpstr>
      <vt:lpstr>Trombone</vt:lpstr>
      <vt:lpstr>Holding The Instruments:</vt:lpstr>
      <vt:lpstr>Flutes</vt:lpstr>
      <vt:lpstr>Clarinets</vt:lpstr>
      <vt:lpstr>Trumpets</vt:lpstr>
      <vt:lpstr>Trombones</vt:lpstr>
      <vt:lpstr>First Notes</vt:lpstr>
      <vt:lpstr>First Notes/Echoes</vt:lpstr>
      <vt:lpstr>Apple Pie Warmup</vt:lpstr>
      <vt:lpstr>Hot Cross Buns</vt:lpstr>
      <vt:lpstr>Merrily We Roll Along</vt:lpstr>
      <vt:lpstr>Au Clair de la Lune</vt:lpstr>
      <vt:lpstr>Mary Had a Little Lamb</vt:lpstr>
      <vt:lpstr>Lightly Row</vt:lpstr>
      <vt:lpstr>Ode to Joy</vt:lpstr>
      <vt:lpstr>The Lion Sleeps Tonight</vt:lpstr>
      <vt:lpstr>Twinkle Twinkle Little Star</vt:lpstr>
      <vt:lpstr>Blues Chord Progression</vt:lpstr>
      <vt:lpstr>Taking Instruments Apart:</vt:lpstr>
    </vt:vector>
  </TitlesOfParts>
  <Company>BPSD-SCCM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Beginning Band</dc:title>
  <dc:creator>Justine Burke</dc:creator>
  <cp:lastModifiedBy>Justine Burke</cp:lastModifiedBy>
  <cp:revision>37</cp:revision>
  <dcterms:created xsi:type="dcterms:W3CDTF">2021-04-20T12:48:03Z</dcterms:created>
  <dcterms:modified xsi:type="dcterms:W3CDTF">2022-06-21T20:36:26Z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74067200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