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3582D51-19A9-4539-881D-987238E7D406}" type="datetimeFigureOut">
              <a:rPr lang="en-CA" smtClean="0"/>
              <a:t>03/12/2014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291668B-5AF2-4432-AF06-051805FE2D6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2D51-19A9-4539-881D-987238E7D406}" type="datetimeFigureOut">
              <a:rPr lang="en-CA" smtClean="0"/>
              <a:t>03/12/2014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668B-5AF2-4432-AF06-051805FE2D6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2D51-19A9-4539-881D-987238E7D406}" type="datetimeFigureOut">
              <a:rPr lang="en-CA" smtClean="0"/>
              <a:t>03/12/2014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668B-5AF2-4432-AF06-051805FE2D6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3582D51-19A9-4539-881D-987238E7D406}" type="datetimeFigureOut">
              <a:rPr lang="en-CA" smtClean="0"/>
              <a:t>03/12/2014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668B-5AF2-4432-AF06-051805FE2D6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3582D51-19A9-4539-881D-987238E7D406}" type="datetimeFigureOut">
              <a:rPr lang="en-CA" smtClean="0"/>
              <a:t>03/12/2014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291668B-5AF2-4432-AF06-051805FE2D6A}" type="slidenum">
              <a:rPr lang="en-CA" smtClean="0"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3582D51-19A9-4539-881D-987238E7D406}" type="datetimeFigureOut">
              <a:rPr lang="en-CA" smtClean="0"/>
              <a:t>03/12/2014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291668B-5AF2-4432-AF06-051805FE2D6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3582D51-19A9-4539-881D-987238E7D406}" type="datetimeFigureOut">
              <a:rPr lang="en-CA" smtClean="0"/>
              <a:t>03/12/2014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291668B-5AF2-4432-AF06-051805FE2D6A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2D51-19A9-4539-881D-987238E7D406}" type="datetimeFigureOut">
              <a:rPr lang="en-CA" smtClean="0"/>
              <a:t>03/12/2014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668B-5AF2-4432-AF06-051805FE2D6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3582D51-19A9-4539-881D-987238E7D406}" type="datetimeFigureOut">
              <a:rPr lang="en-CA" smtClean="0"/>
              <a:t>03/12/2014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291668B-5AF2-4432-AF06-051805FE2D6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3582D51-19A9-4539-881D-987238E7D406}" type="datetimeFigureOut">
              <a:rPr lang="en-CA" smtClean="0"/>
              <a:t>03/12/2014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291668B-5AF2-4432-AF06-051805FE2D6A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3582D51-19A9-4539-881D-987238E7D406}" type="datetimeFigureOut">
              <a:rPr lang="en-CA" smtClean="0"/>
              <a:t>03/12/2014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291668B-5AF2-4432-AF06-051805FE2D6A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3582D51-19A9-4539-881D-987238E7D406}" type="datetimeFigureOut">
              <a:rPr lang="en-CA" smtClean="0"/>
              <a:t>03/12/2014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291668B-5AF2-4432-AF06-051805FE2D6A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Silly Winter Song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308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Winter in the summer. </a:t>
            </a:r>
          </a:p>
          <a:p>
            <a:pPr marL="0" indent="0">
              <a:buNone/>
            </a:pPr>
            <a:r>
              <a:rPr lang="en-US" dirty="0" smtClean="0"/>
              <a:t>Winter on the moon.</a:t>
            </a:r>
          </a:p>
          <a:p>
            <a:pPr marL="0" indent="0">
              <a:buNone/>
            </a:pPr>
            <a:r>
              <a:rPr lang="en-US" dirty="0" smtClean="0"/>
              <a:t>Winter in my cornflakes</a:t>
            </a:r>
          </a:p>
          <a:p>
            <a:pPr marL="0" indent="0">
              <a:buNone/>
            </a:pPr>
            <a:r>
              <a:rPr lang="en-US" dirty="0" err="1" smtClean="0"/>
              <a:t>Sittin</a:t>
            </a:r>
            <a:r>
              <a:rPr lang="en-US" dirty="0" smtClean="0"/>
              <a:t>’ on my spoon.</a:t>
            </a:r>
          </a:p>
          <a:p>
            <a:pPr marL="0" indent="0">
              <a:buNone/>
            </a:pPr>
            <a:r>
              <a:rPr lang="en-US" dirty="0" smtClean="0"/>
              <a:t>Winter in my pocket</a:t>
            </a:r>
          </a:p>
          <a:p>
            <a:pPr marL="0" indent="0">
              <a:buNone/>
            </a:pPr>
            <a:r>
              <a:rPr lang="en-US" dirty="0" smtClean="0"/>
              <a:t>Tickling my nose.</a:t>
            </a:r>
          </a:p>
          <a:p>
            <a:pPr marL="0" indent="0">
              <a:buNone/>
            </a:pPr>
            <a:r>
              <a:rPr lang="en-US" dirty="0" smtClean="0"/>
              <a:t>Winter in the oven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drippin</a:t>
            </a:r>
            <a:r>
              <a:rPr lang="en-US" dirty="0" smtClean="0"/>
              <a:t>’ on my toes.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7891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Winter in the basement.</a:t>
            </a:r>
          </a:p>
          <a:p>
            <a:pPr marL="0" indent="0">
              <a:buNone/>
            </a:pPr>
            <a:r>
              <a:rPr lang="en-US" dirty="0" smtClean="0"/>
              <a:t>Winter in the sea.</a:t>
            </a:r>
          </a:p>
          <a:p>
            <a:pPr marL="0" indent="0">
              <a:buNone/>
            </a:pPr>
            <a:r>
              <a:rPr lang="en-US" dirty="0" smtClean="0"/>
              <a:t>Winter in my bathtub,</a:t>
            </a:r>
          </a:p>
          <a:p>
            <a:pPr marL="0" indent="0">
              <a:buNone/>
            </a:pPr>
            <a:r>
              <a:rPr lang="en-US" dirty="0" err="1" smtClean="0"/>
              <a:t>Sippin</a:t>
            </a:r>
            <a:r>
              <a:rPr lang="en-US" dirty="0" smtClean="0"/>
              <a:t>’ on my tea.</a:t>
            </a:r>
          </a:p>
          <a:p>
            <a:pPr marL="0" indent="0">
              <a:buNone/>
            </a:pPr>
            <a:r>
              <a:rPr lang="en-US" dirty="0" smtClean="0"/>
              <a:t>Winter in my sneakers </a:t>
            </a:r>
          </a:p>
          <a:p>
            <a:pPr marL="0" indent="0">
              <a:buNone/>
            </a:pPr>
            <a:r>
              <a:rPr lang="en-US" dirty="0" smtClean="0"/>
              <a:t>Driving in my car.</a:t>
            </a:r>
          </a:p>
          <a:p>
            <a:pPr marL="0" indent="0">
              <a:buNone/>
            </a:pPr>
            <a:r>
              <a:rPr lang="en-US" dirty="0" smtClean="0"/>
              <a:t>Winter in the blender </a:t>
            </a:r>
          </a:p>
          <a:p>
            <a:pPr marL="0" indent="0">
              <a:buNone/>
            </a:pPr>
            <a:r>
              <a:rPr lang="en-US" dirty="0" smtClean="0"/>
              <a:t>Playing my guitar.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394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Musical interlude – hum the tune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295216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Winter in the doghouse.</a:t>
            </a:r>
          </a:p>
          <a:p>
            <a:pPr marL="0" indent="0">
              <a:buNone/>
            </a:pPr>
            <a:r>
              <a:rPr lang="en-US" dirty="0" smtClean="0"/>
              <a:t>Winter in a cake.</a:t>
            </a:r>
          </a:p>
          <a:p>
            <a:pPr marL="0" indent="0">
              <a:buNone/>
            </a:pPr>
            <a:r>
              <a:rPr lang="en-US" dirty="0" smtClean="0"/>
              <a:t>Winter in a rowboat </a:t>
            </a:r>
          </a:p>
          <a:p>
            <a:pPr marL="0" indent="0">
              <a:buNone/>
            </a:pPr>
            <a:r>
              <a:rPr lang="en-US" dirty="0" smtClean="0"/>
              <a:t>With a belly ache.</a:t>
            </a:r>
          </a:p>
          <a:p>
            <a:pPr marL="0" indent="0">
              <a:buNone/>
            </a:pPr>
            <a:r>
              <a:rPr lang="en-US" dirty="0" smtClean="0"/>
              <a:t>Winter in a bow tie </a:t>
            </a:r>
          </a:p>
          <a:p>
            <a:pPr marL="0" indent="0">
              <a:buNone/>
            </a:pPr>
            <a:r>
              <a:rPr lang="en-US" dirty="0" smtClean="0"/>
              <a:t>Using my shampoo</a:t>
            </a:r>
            <a:r>
              <a:rPr lang="en-CA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 think this is silly.</a:t>
            </a:r>
          </a:p>
          <a:p>
            <a:pPr marL="0" indent="0">
              <a:buNone/>
            </a:pPr>
            <a:r>
              <a:rPr lang="en-US" dirty="0" smtClean="0"/>
              <a:t>You should think so too.</a:t>
            </a:r>
          </a:p>
          <a:p>
            <a:pPr marL="0" indent="0">
              <a:buNone/>
            </a:pPr>
            <a:r>
              <a:rPr lang="en-US" dirty="0" smtClean="0"/>
              <a:t>I think this is silly.</a:t>
            </a:r>
          </a:p>
          <a:p>
            <a:pPr marL="0" indent="0">
              <a:buNone/>
            </a:pPr>
            <a:r>
              <a:rPr lang="en-US" dirty="0" smtClean="0"/>
              <a:t>You should think so, too.</a:t>
            </a:r>
          </a:p>
          <a:p>
            <a:pPr marL="0" indent="0">
              <a:buNone/>
            </a:pPr>
            <a:r>
              <a:rPr lang="en-US" dirty="0" smtClean="0"/>
              <a:t>Winter!</a:t>
            </a:r>
          </a:p>
        </p:txBody>
      </p:sp>
    </p:spTree>
    <p:extLst>
      <p:ext uri="{BB962C8B-B14F-4D97-AF65-F5344CB8AC3E}">
        <p14:creationId xmlns:p14="http://schemas.microsoft.com/office/powerpoint/2010/main" val="276194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</TotalTime>
  <Words>142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A Silly Winter Song</vt:lpstr>
      <vt:lpstr>PowerPoint Presentation</vt:lpstr>
      <vt:lpstr>PowerPoint Presentation</vt:lpstr>
      <vt:lpstr>PowerPoint Presentation</vt:lpstr>
      <vt:lpstr>PowerPoint Presentation</vt:lpstr>
    </vt:vector>
  </TitlesOfParts>
  <Company>BPSD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Silly Winter Song</dc:title>
  <dc:creator>admin</dc:creator>
  <cp:lastModifiedBy>admin</cp:lastModifiedBy>
  <cp:revision>1</cp:revision>
  <dcterms:created xsi:type="dcterms:W3CDTF">2014-12-03T19:12:04Z</dcterms:created>
  <dcterms:modified xsi:type="dcterms:W3CDTF">2014-12-03T19:17:56Z</dcterms:modified>
</cp:coreProperties>
</file>