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 Can’t Stop The Beat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 </a:t>
            </a:r>
            <a:r>
              <a:rPr lang="en-US" dirty="0" err="1" smtClean="0"/>
              <a:t>Shaiman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8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can’t stop an avalanche as it races down the hill.</a:t>
            </a:r>
          </a:p>
          <a:p>
            <a:pPr marL="0" indent="0">
              <a:buNone/>
            </a:pPr>
            <a:r>
              <a:rPr lang="en-US" dirty="0" smtClean="0"/>
              <a:t>You can try to stop the seasons girl, but you know you never will.</a:t>
            </a:r>
          </a:p>
          <a:p>
            <a:pPr marL="0" indent="0">
              <a:buNone/>
            </a:pPr>
            <a:r>
              <a:rPr lang="en-US" dirty="0" smtClean="0"/>
              <a:t>And you can try to stop my dancing feet, but I just cannot stand still.</a:t>
            </a:r>
          </a:p>
        </p:txBody>
      </p:sp>
    </p:spTree>
    <p:extLst>
      <p:ext uri="{BB962C8B-B14F-4D97-AF65-F5344CB8AC3E}">
        <p14:creationId xmlns:p14="http://schemas.microsoft.com/office/powerpoint/2010/main" val="295274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‘Cause the world keeps spinning ‘round and ‘round,</a:t>
            </a:r>
          </a:p>
          <a:p>
            <a:pPr marL="0" indent="0">
              <a:buNone/>
            </a:pPr>
            <a:r>
              <a:rPr lang="en-US" dirty="0" smtClean="0"/>
              <a:t>And my heart’s keeping time to the speed of sound.</a:t>
            </a:r>
          </a:p>
          <a:p>
            <a:pPr marL="0" indent="0">
              <a:buNone/>
            </a:pPr>
            <a:r>
              <a:rPr lang="en-US" dirty="0" smtClean="0"/>
              <a:t>I was lost till I heard the drums, then I found my way,</a:t>
            </a:r>
          </a:p>
          <a:p>
            <a:pPr marL="0" indent="0">
              <a:buNone/>
            </a:pPr>
            <a:r>
              <a:rPr lang="en-US" dirty="0" smtClean="0"/>
              <a:t>‘cause you can’t stop the beat!</a:t>
            </a:r>
          </a:p>
        </p:txBody>
      </p:sp>
    </p:spTree>
    <p:extLst>
      <p:ext uri="{BB962C8B-B14F-4D97-AF65-F5344CB8AC3E}">
        <p14:creationId xmlns:p14="http://schemas.microsoft.com/office/powerpoint/2010/main" val="241466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 since we first saw the light, </a:t>
            </a:r>
          </a:p>
          <a:p>
            <a:pPr marL="0" indent="0">
              <a:buNone/>
            </a:pPr>
            <a:r>
              <a:rPr lang="en-US" dirty="0" smtClean="0"/>
              <a:t>you know we found out we could shake it on a Saturday night,</a:t>
            </a:r>
          </a:p>
          <a:p>
            <a:pPr marL="0" indent="0">
              <a:buNone/>
            </a:pPr>
            <a:r>
              <a:rPr lang="en-US" dirty="0" smtClean="0"/>
              <a:t>And so I’m </a:t>
            </a:r>
            <a:r>
              <a:rPr lang="en-US" dirty="0" err="1" smtClean="0"/>
              <a:t>gonna</a:t>
            </a:r>
            <a:r>
              <a:rPr lang="en-US" dirty="0" smtClean="0"/>
              <a:t> shake and shimmy it with all of might today,</a:t>
            </a:r>
          </a:p>
          <a:p>
            <a:pPr marL="0" indent="0">
              <a:buNone/>
            </a:pPr>
            <a:r>
              <a:rPr lang="en-US" dirty="0" smtClean="0"/>
              <a:t>‘cause you can’t stop the motion of the ocean or the sun in the sky.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can wonder if you </a:t>
            </a:r>
            <a:r>
              <a:rPr lang="en-US" dirty="0" err="1" smtClean="0"/>
              <a:t>wanna</a:t>
            </a:r>
            <a:r>
              <a:rPr lang="en-US" dirty="0" smtClean="0"/>
              <a:t>, but I never ask why.</a:t>
            </a:r>
          </a:p>
          <a:p>
            <a:pPr marL="0" indent="0">
              <a:buNone/>
            </a:pPr>
            <a:r>
              <a:rPr lang="en-US" dirty="0" smtClean="0"/>
              <a:t>And if you try to hold me down, I’m </a:t>
            </a:r>
            <a:r>
              <a:rPr lang="en-US" dirty="0" err="1" smtClean="0"/>
              <a:t>gonna</a:t>
            </a:r>
            <a:r>
              <a:rPr lang="en-US" dirty="0" smtClean="0"/>
              <a:t> spit in your eye and say.</a:t>
            </a:r>
          </a:p>
          <a:p>
            <a:pPr marL="0" indent="0">
              <a:buNone/>
            </a:pPr>
            <a:r>
              <a:rPr lang="en-US" dirty="0" smtClean="0"/>
              <a:t>That you can’t stop the beat!</a:t>
            </a:r>
          </a:p>
        </p:txBody>
      </p:sp>
    </p:spTree>
    <p:extLst>
      <p:ext uri="{BB962C8B-B14F-4D97-AF65-F5344CB8AC3E}">
        <p14:creationId xmlns:p14="http://schemas.microsoft.com/office/powerpoint/2010/main" val="194421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can’t stop today as it comes speeding down the track.</a:t>
            </a:r>
          </a:p>
          <a:p>
            <a:pPr marL="0" indent="0">
              <a:buNone/>
            </a:pPr>
            <a:r>
              <a:rPr lang="en-US" dirty="0" smtClean="0"/>
              <a:t>Child, yesterday is history and it’s never coming back.</a:t>
            </a:r>
          </a:p>
          <a:p>
            <a:pPr marL="0" indent="0">
              <a:buNone/>
            </a:pPr>
            <a:r>
              <a:rPr lang="en-US" dirty="0" smtClean="0"/>
              <a:t>‘Cause tomorrow is a brand new day and it don’t know white from black.</a:t>
            </a:r>
          </a:p>
        </p:txBody>
      </p:sp>
    </p:spTree>
    <p:extLst>
      <p:ext uri="{BB962C8B-B14F-4D97-AF65-F5344CB8AC3E}">
        <p14:creationId xmlns:p14="http://schemas.microsoft.com/office/powerpoint/2010/main" val="3594051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‘Cause the world keeps spinning ‘round and ‘round,</a:t>
            </a:r>
          </a:p>
          <a:p>
            <a:pPr marL="0" indent="0">
              <a:buNone/>
            </a:pPr>
            <a:r>
              <a:rPr lang="en-US" dirty="0" smtClean="0"/>
              <a:t>And my heart’s keeping time to the speed of sound.</a:t>
            </a:r>
          </a:p>
          <a:p>
            <a:pPr marL="0" indent="0">
              <a:buNone/>
            </a:pPr>
            <a:r>
              <a:rPr lang="en-US" dirty="0" smtClean="0"/>
              <a:t>I was lost till I heard the drums, then I found my way,</a:t>
            </a:r>
          </a:p>
          <a:p>
            <a:pPr marL="0" indent="0">
              <a:buNone/>
            </a:pPr>
            <a:r>
              <a:rPr lang="en-US" dirty="0" smtClean="0"/>
              <a:t>‘cause you can’t stop the beat!</a:t>
            </a:r>
          </a:p>
        </p:txBody>
      </p:sp>
    </p:spTree>
    <p:extLst>
      <p:ext uri="{BB962C8B-B14F-4D97-AF65-F5344CB8AC3E}">
        <p14:creationId xmlns:p14="http://schemas.microsoft.com/office/powerpoint/2010/main" val="91805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 since we first saw the light, </a:t>
            </a:r>
          </a:p>
          <a:p>
            <a:pPr marL="0" indent="0">
              <a:buNone/>
            </a:pPr>
            <a:r>
              <a:rPr lang="en-US" dirty="0" smtClean="0"/>
              <a:t>you know we found out we could shake it on a Saturday night,</a:t>
            </a:r>
          </a:p>
          <a:p>
            <a:pPr marL="0" indent="0">
              <a:buNone/>
            </a:pPr>
            <a:r>
              <a:rPr lang="en-US" dirty="0" smtClean="0"/>
              <a:t>And so I’m </a:t>
            </a:r>
            <a:r>
              <a:rPr lang="en-US" dirty="0" err="1" smtClean="0"/>
              <a:t>gonna</a:t>
            </a:r>
            <a:r>
              <a:rPr lang="en-US" dirty="0" smtClean="0"/>
              <a:t> shake and shimmy it with all of might today,</a:t>
            </a:r>
          </a:p>
          <a:p>
            <a:pPr marL="0" indent="0">
              <a:buNone/>
            </a:pPr>
            <a:r>
              <a:rPr lang="en-US" dirty="0" smtClean="0"/>
              <a:t>‘cause you can’t stop the motion of the ocean or the sun in the sky.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can wonder if you </a:t>
            </a:r>
            <a:r>
              <a:rPr lang="en-US" dirty="0" err="1" smtClean="0"/>
              <a:t>wanna</a:t>
            </a:r>
            <a:r>
              <a:rPr lang="en-US" dirty="0" smtClean="0"/>
              <a:t>, but I never ask why.</a:t>
            </a:r>
          </a:p>
          <a:p>
            <a:pPr marL="0" indent="0">
              <a:buNone/>
            </a:pPr>
            <a:r>
              <a:rPr lang="en-US" dirty="0" smtClean="0"/>
              <a:t>And if you try to hold me down, I’m </a:t>
            </a:r>
            <a:r>
              <a:rPr lang="en-US" dirty="0" err="1" smtClean="0"/>
              <a:t>gonna</a:t>
            </a:r>
            <a:r>
              <a:rPr lang="en-US" dirty="0" smtClean="0"/>
              <a:t> spit in your eye and say.</a:t>
            </a:r>
          </a:p>
          <a:p>
            <a:pPr marL="0" indent="0">
              <a:buNone/>
            </a:pPr>
            <a:r>
              <a:rPr lang="en-US" dirty="0" smtClean="0"/>
              <a:t>That you can’t stop the beat!</a:t>
            </a:r>
          </a:p>
        </p:txBody>
      </p:sp>
    </p:spTree>
    <p:extLst>
      <p:ext uri="{BB962C8B-B14F-4D97-AF65-F5344CB8AC3E}">
        <p14:creationId xmlns:p14="http://schemas.microsoft.com/office/powerpoint/2010/main" val="29608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can’t stop the beat!</a:t>
            </a:r>
          </a:p>
          <a:p>
            <a:pPr marL="0" indent="0">
              <a:buNone/>
            </a:pPr>
            <a:r>
              <a:rPr lang="en-US" dirty="0" smtClean="0"/>
              <a:t>You can’t stop the beat!</a:t>
            </a:r>
          </a:p>
          <a:p>
            <a:pPr marL="0" indent="0">
              <a:buNone/>
            </a:pPr>
            <a:r>
              <a:rPr lang="en-US" dirty="0" smtClean="0"/>
              <a:t>You can’t stop the beat!</a:t>
            </a:r>
          </a:p>
        </p:txBody>
      </p:sp>
    </p:spTree>
    <p:extLst>
      <p:ext uri="{BB962C8B-B14F-4D97-AF65-F5344CB8AC3E}">
        <p14:creationId xmlns:p14="http://schemas.microsoft.com/office/powerpoint/2010/main" val="74256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</TotalTime>
  <Words>383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You Can’t Stop The Beat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Can’t Stop The Beat</dc:title>
  <dc:creator>jburke</dc:creator>
  <cp:lastModifiedBy>jburke</cp:lastModifiedBy>
  <cp:revision>2</cp:revision>
  <dcterms:created xsi:type="dcterms:W3CDTF">2016-11-03T13:41:26Z</dcterms:created>
  <dcterms:modified xsi:type="dcterms:W3CDTF">2016-11-03T13:46:03Z</dcterms:modified>
</cp:coreProperties>
</file>