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 Mountain Thyme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Folk Song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8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623456"/>
            <a:ext cx="8946541" cy="56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Oh the summer time is coming </a:t>
            </a:r>
          </a:p>
          <a:p>
            <a:pPr marL="0" indent="0">
              <a:buNone/>
            </a:pPr>
            <a:r>
              <a:rPr lang="en-US" sz="3600" dirty="0" smtClean="0"/>
              <a:t>And the trees are sweetly blooming</a:t>
            </a:r>
          </a:p>
          <a:p>
            <a:pPr marL="0" indent="0">
              <a:buNone/>
            </a:pPr>
            <a:r>
              <a:rPr lang="en-US" sz="3600" dirty="0" smtClean="0"/>
              <a:t>And the wild mountain thyme</a:t>
            </a:r>
          </a:p>
          <a:p>
            <a:pPr marL="0" indent="0">
              <a:buNone/>
            </a:pPr>
            <a:r>
              <a:rPr lang="en-US" sz="3600" dirty="0" smtClean="0"/>
              <a:t>Grows around the blooming heather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204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623456"/>
            <a:ext cx="8946541" cy="56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Will ye go </a:t>
            </a:r>
            <a:r>
              <a:rPr lang="en-US" sz="3600" dirty="0" err="1" smtClean="0"/>
              <a:t>laddie</a:t>
            </a:r>
            <a:r>
              <a:rPr lang="en-US" sz="3600" dirty="0" smtClean="0"/>
              <a:t> go?</a:t>
            </a:r>
          </a:p>
          <a:p>
            <a:pPr marL="0" indent="0">
              <a:buNone/>
            </a:pPr>
            <a:r>
              <a:rPr lang="en-US" sz="3600" dirty="0" smtClean="0"/>
              <a:t>And we’ll all go together</a:t>
            </a:r>
          </a:p>
          <a:p>
            <a:pPr marL="0" indent="0">
              <a:buNone/>
            </a:pPr>
            <a:r>
              <a:rPr lang="en-US" sz="3600" dirty="0" smtClean="0"/>
              <a:t>To pluck wild mountain thyme</a:t>
            </a:r>
          </a:p>
          <a:p>
            <a:pPr marL="0" indent="0">
              <a:buNone/>
            </a:pPr>
            <a:r>
              <a:rPr lang="en-US" sz="3600" dirty="0" smtClean="0"/>
              <a:t>All around the blooming heather.</a:t>
            </a:r>
          </a:p>
          <a:p>
            <a:pPr marL="0" indent="0">
              <a:buNone/>
            </a:pPr>
            <a:r>
              <a:rPr lang="en-US" sz="3600" dirty="0" smtClean="0"/>
              <a:t>Will ye go </a:t>
            </a:r>
            <a:r>
              <a:rPr lang="en-US" sz="3600" dirty="0" err="1" smtClean="0"/>
              <a:t>laddie</a:t>
            </a:r>
            <a:r>
              <a:rPr lang="en-US" sz="3600" dirty="0" smtClean="0"/>
              <a:t> go?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829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623456"/>
            <a:ext cx="8946541" cy="56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 will build my love a tower</a:t>
            </a:r>
          </a:p>
          <a:p>
            <a:pPr marL="0" indent="0">
              <a:buNone/>
            </a:pPr>
            <a:r>
              <a:rPr lang="en-US" sz="3600" dirty="0" smtClean="0"/>
              <a:t>Near ‘yon pure crystal fountain</a:t>
            </a:r>
          </a:p>
          <a:p>
            <a:pPr marL="0" indent="0">
              <a:buNone/>
            </a:pPr>
            <a:r>
              <a:rPr lang="en-US" sz="3600" dirty="0" smtClean="0"/>
              <a:t>And on it I will build </a:t>
            </a:r>
          </a:p>
          <a:p>
            <a:pPr marL="0" indent="0">
              <a:buNone/>
            </a:pPr>
            <a:r>
              <a:rPr lang="en-US" sz="3600" dirty="0" smtClean="0"/>
              <a:t>All the flowers of the mountain.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23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623456"/>
            <a:ext cx="8946541" cy="56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Will ye go </a:t>
            </a:r>
            <a:r>
              <a:rPr lang="en-US" sz="3600" dirty="0" err="1" smtClean="0"/>
              <a:t>laddie</a:t>
            </a:r>
            <a:r>
              <a:rPr lang="en-US" sz="3600" dirty="0" smtClean="0"/>
              <a:t> go?</a:t>
            </a:r>
          </a:p>
          <a:p>
            <a:pPr marL="0" indent="0">
              <a:buNone/>
            </a:pPr>
            <a:r>
              <a:rPr lang="en-US" sz="3600" dirty="0" smtClean="0"/>
              <a:t>And we’ll all go together</a:t>
            </a:r>
          </a:p>
          <a:p>
            <a:pPr marL="0" indent="0">
              <a:buNone/>
            </a:pPr>
            <a:r>
              <a:rPr lang="en-US" sz="3600" dirty="0" smtClean="0"/>
              <a:t>To pluck wild mountain thyme</a:t>
            </a:r>
          </a:p>
          <a:p>
            <a:pPr marL="0" indent="0">
              <a:buNone/>
            </a:pPr>
            <a:r>
              <a:rPr lang="en-US" sz="3600" dirty="0" smtClean="0"/>
              <a:t>All around the blooming heather.</a:t>
            </a:r>
          </a:p>
          <a:p>
            <a:pPr marL="0" indent="0">
              <a:buNone/>
            </a:pPr>
            <a:r>
              <a:rPr lang="en-US" sz="3600" dirty="0" smtClean="0"/>
              <a:t>Will ye go </a:t>
            </a:r>
            <a:r>
              <a:rPr lang="en-US" sz="3600" dirty="0" err="1" smtClean="0"/>
              <a:t>laddie</a:t>
            </a:r>
            <a:r>
              <a:rPr lang="en-US" sz="3600" dirty="0" smtClean="0"/>
              <a:t> go?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3091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623456"/>
            <a:ext cx="8946541" cy="56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If my true love she were gone.</a:t>
            </a:r>
          </a:p>
          <a:p>
            <a:pPr marL="0" indent="0">
              <a:buNone/>
            </a:pPr>
            <a:r>
              <a:rPr lang="en-US" sz="3600" dirty="0" smtClean="0"/>
              <a:t>I would surely find another</a:t>
            </a:r>
          </a:p>
          <a:p>
            <a:pPr marL="0" indent="0">
              <a:buNone/>
            </a:pPr>
            <a:r>
              <a:rPr lang="en-US" sz="3600" dirty="0" smtClean="0"/>
              <a:t>Where the wild mountain thyme</a:t>
            </a:r>
          </a:p>
          <a:p>
            <a:pPr marL="0" indent="0">
              <a:buNone/>
            </a:pPr>
            <a:r>
              <a:rPr lang="en-US" sz="3600" dirty="0" smtClean="0"/>
              <a:t>Grows around the blooming heather.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316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623456"/>
            <a:ext cx="8946541" cy="56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Will ye go </a:t>
            </a:r>
            <a:r>
              <a:rPr lang="en-US" sz="3600" dirty="0" err="1" smtClean="0"/>
              <a:t>laddie</a:t>
            </a:r>
            <a:r>
              <a:rPr lang="en-US" sz="3600" dirty="0" smtClean="0"/>
              <a:t> go?</a:t>
            </a:r>
          </a:p>
          <a:p>
            <a:pPr marL="0" indent="0">
              <a:buNone/>
            </a:pPr>
            <a:r>
              <a:rPr lang="en-US" sz="3600" dirty="0" smtClean="0"/>
              <a:t>And we’ll all go together</a:t>
            </a:r>
          </a:p>
          <a:p>
            <a:pPr marL="0" indent="0">
              <a:buNone/>
            </a:pPr>
            <a:r>
              <a:rPr lang="en-US" sz="3600" dirty="0" smtClean="0"/>
              <a:t>To pluck wild mountain thyme</a:t>
            </a:r>
          </a:p>
          <a:p>
            <a:pPr marL="0" indent="0">
              <a:buNone/>
            </a:pPr>
            <a:r>
              <a:rPr lang="en-US" sz="3600" dirty="0" smtClean="0"/>
              <a:t>All around the blooming heather.</a:t>
            </a:r>
          </a:p>
          <a:p>
            <a:pPr marL="0" indent="0">
              <a:buNone/>
            </a:pPr>
            <a:r>
              <a:rPr lang="en-US" sz="3600" dirty="0" smtClean="0"/>
              <a:t>Will ye go </a:t>
            </a:r>
            <a:r>
              <a:rPr lang="en-US" sz="3600" dirty="0" err="1" smtClean="0"/>
              <a:t>laddie</a:t>
            </a:r>
            <a:r>
              <a:rPr lang="en-US" sz="3600" dirty="0" smtClean="0"/>
              <a:t> go?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7493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161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Wild Mountain Thyme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 Mountain Thyme</dc:title>
  <dc:creator>jburke</dc:creator>
  <cp:lastModifiedBy>jburke</cp:lastModifiedBy>
  <cp:revision>1</cp:revision>
  <dcterms:created xsi:type="dcterms:W3CDTF">2016-11-15T14:12:49Z</dcterms:created>
  <dcterms:modified xsi:type="dcterms:W3CDTF">2016-11-15T14:18:36Z</dcterms:modified>
</cp:coreProperties>
</file>