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 Go Together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Warren Casey and Jim Jacobs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802" y="698500"/>
            <a:ext cx="4620199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9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1097843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Oooooh</a:t>
            </a:r>
            <a:r>
              <a:rPr lang="en-US" sz="2000" dirty="0" smtClean="0"/>
              <a:t>, </a:t>
            </a:r>
          </a:p>
          <a:p>
            <a:pPr marL="0" indent="0">
              <a:buNone/>
            </a:pPr>
            <a:r>
              <a:rPr lang="en-US" sz="2000" dirty="0" err="1" smtClean="0"/>
              <a:t>Oo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5191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Premiered in 1971</a:t>
            </a:r>
          </a:p>
          <a:p>
            <a:r>
              <a:rPr lang="en-US" sz="2000" dirty="0" smtClean="0"/>
              <a:t>Set in the 50s</a:t>
            </a:r>
          </a:p>
        </p:txBody>
      </p:sp>
    </p:spTree>
    <p:extLst>
      <p:ext uri="{BB962C8B-B14F-4D97-AF65-F5344CB8AC3E}">
        <p14:creationId xmlns:p14="http://schemas.microsoft.com/office/powerpoint/2010/main" val="34463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We go together, like </a:t>
            </a:r>
            <a:r>
              <a:rPr lang="en-US" sz="2000" dirty="0" err="1" smtClean="0"/>
              <a:t>rama</a:t>
            </a:r>
            <a:r>
              <a:rPr lang="en-US" sz="2000" dirty="0" smtClean="0"/>
              <a:t>-lama-lama, </a:t>
            </a:r>
            <a:r>
              <a:rPr lang="en-US" sz="2000" dirty="0" err="1" smtClean="0"/>
              <a:t>ka</a:t>
            </a:r>
            <a:r>
              <a:rPr lang="en-US" sz="2000" dirty="0" smtClean="0"/>
              <a:t> </a:t>
            </a:r>
            <a:r>
              <a:rPr lang="en-US" sz="2000" dirty="0" err="1" smtClean="0"/>
              <a:t>dingity</a:t>
            </a:r>
            <a:r>
              <a:rPr lang="en-US" sz="2000" dirty="0" smtClean="0"/>
              <a:t> ding </a:t>
            </a:r>
            <a:r>
              <a:rPr lang="en-US" sz="2000" dirty="0" err="1" smtClean="0"/>
              <a:t>ding</a:t>
            </a:r>
            <a:r>
              <a:rPr lang="en-US" sz="2000" dirty="0" smtClean="0"/>
              <a:t> de dong.</a:t>
            </a:r>
          </a:p>
          <a:p>
            <a:pPr marL="0" indent="0">
              <a:buNone/>
            </a:pPr>
            <a:r>
              <a:rPr lang="en-US" sz="2000" dirty="0" smtClean="0"/>
              <a:t>Remembered forever as shoo bop </a:t>
            </a:r>
            <a:r>
              <a:rPr lang="en-US" sz="2000" dirty="0" err="1" smtClean="0"/>
              <a:t>sha</a:t>
            </a:r>
            <a:r>
              <a:rPr lang="en-US" sz="2000" dirty="0" smtClean="0"/>
              <a:t> wad da wad da </a:t>
            </a:r>
            <a:r>
              <a:rPr lang="en-US" sz="2000" dirty="0" err="1" smtClean="0"/>
              <a:t>yippity</a:t>
            </a:r>
            <a:r>
              <a:rPr lang="en-US" sz="2000" dirty="0" smtClean="0"/>
              <a:t> boom de boom.</a:t>
            </a:r>
          </a:p>
          <a:p>
            <a:pPr marL="0" indent="0"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bop, that’s the way it should be, </a:t>
            </a:r>
          </a:p>
          <a:p>
            <a:pPr marL="0" indent="0">
              <a:buNone/>
            </a:pPr>
            <a:r>
              <a:rPr lang="en-US" sz="2000" dirty="0" err="1" smtClean="0"/>
              <a:t>Wha</a:t>
            </a:r>
            <a:r>
              <a:rPr lang="en-US" sz="2000" dirty="0" smtClean="0"/>
              <a:t> </a:t>
            </a:r>
            <a:r>
              <a:rPr lang="en-US" sz="2000" dirty="0" err="1" smtClean="0"/>
              <a:t>oooh</a:t>
            </a:r>
            <a:r>
              <a:rPr lang="en-US" sz="2000" dirty="0" smtClean="0"/>
              <a:t>, yeah!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812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1097843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We’re one of a kind, like dip da dip da dip doo wop a doo bee doo.</a:t>
            </a:r>
          </a:p>
          <a:p>
            <a:pPr marL="0" indent="0">
              <a:buNone/>
            </a:pPr>
            <a:r>
              <a:rPr lang="en-US" sz="2000" dirty="0" smtClean="0"/>
              <a:t>Our names are signed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shooby</a:t>
            </a:r>
            <a:r>
              <a:rPr lang="en-US" sz="2000" dirty="0" smtClean="0"/>
              <a:t> do wop </a:t>
            </a:r>
            <a:r>
              <a:rPr lang="en-US" sz="2000" dirty="0" err="1" smtClean="0"/>
              <a:t>sha</a:t>
            </a:r>
            <a:r>
              <a:rPr lang="en-US" sz="2000" dirty="0" smtClean="0"/>
              <a:t> bop.</a:t>
            </a:r>
          </a:p>
          <a:p>
            <a:pPr marL="0" indent="0"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bop, we’ll always be like one. </a:t>
            </a:r>
          </a:p>
          <a:p>
            <a:pPr marL="0" indent="0">
              <a:buNone/>
            </a:pP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wa</a:t>
            </a:r>
            <a:r>
              <a:rPr lang="en-US" sz="2000" dirty="0" smtClean="0"/>
              <a:t> </a:t>
            </a:r>
            <a:r>
              <a:rPr lang="en-US" sz="2000" dirty="0" err="1" smtClean="0"/>
              <a:t>waaaaah</a:t>
            </a:r>
            <a:r>
              <a:rPr lang="en-US" sz="2000" dirty="0" smtClean="0"/>
              <a:t>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717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1097843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When we go out at night, </a:t>
            </a:r>
          </a:p>
          <a:p>
            <a:pPr marL="0" indent="0">
              <a:buNone/>
            </a:pPr>
            <a:r>
              <a:rPr lang="en-US" sz="2000" dirty="0" smtClean="0"/>
              <a:t>And stars are </a:t>
            </a:r>
            <a:r>
              <a:rPr lang="en-US" sz="2000" dirty="0" err="1" smtClean="0"/>
              <a:t>shinin</a:t>
            </a:r>
            <a:r>
              <a:rPr lang="en-US" sz="2000" dirty="0" smtClean="0"/>
              <a:t>’ bright</a:t>
            </a:r>
          </a:p>
          <a:p>
            <a:pPr marL="0" indent="0">
              <a:buNone/>
            </a:pPr>
            <a:r>
              <a:rPr lang="en-US" sz="2000" dirty="0" smtClean="0"/>
              <a:t>Up in the skies above.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Or at the high school dance,</a:t>
            </a:r>
          </a:p>
          <a:p>
            <a:pPr marL="0" indent="0">
              <a:buNone/>
            </a:pPr>
            <a:r>
              <a:rPr lang="en-US" sz="2000" dirty="0" smtClean="0"/>
              <a:t>Where you can find romance,</a:t>
            </a:r>
          </a:p>
          <a:p>
            <a:pPr marL="0" indent="0">
              <a:buNone/>
            </a:pPr>
            <a:r>
              <a:rPr lang="en-US" sz="2000" dirty="0" smtClean="0"/>
              <a:t>Maybe it might be lo-uh-uh-uh-uh-uh-love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1062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1097843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Rama lama </a:t>
            </a:r>
            <a:r>
              <a:rPr lang="en-US" sz="2000" dirty="0" err="1" smtClean="0"/>
              <a:t>lama</a:t>
            </a:r>
            <a:r>
              <a:rPr lang="en-US" sz="2000" dirty="0" smtClean="0"/>
              <a:t> </a:t>
            </a:r>
            <a:r>
              <a:rPr lang="en-US" sz="2000" dirty="0" err="1" smtClean="0"/>
              <a:t>ka</a:t>
            </a:r>
            <a:r>
              <a:rPr lang="en-US" sz="2000" dirty="0" smtClean="0"/>
              <a:t> </a:t>
            </a:r>
            <a:r>
              <a:rPr lang="en-US" sz="2000" dirty="0" err="1" smtClean="0"/>
              <a:t>digity</a:t>
            </a:r>
            <a:r>
              <a:rPr lang="en-US" sz="2000" dirty="0" smtClean="0"/>
              <a:t> ding de dong.</a:t>
            </a:r>
          </a:p>
          <a:p>
            <a:pPr marL="0" indent="0">
              <a:buNone/>
            </a:pPr>
            <a:r>
              <a:rPr lang="en-US" sz="2000" dirty="0" smtClean="0"/>
              <a:t>Shoo bop </a:t>
            </a:r>
            <a:r>
              <a:rPr lang="en-US" sz="2000" dirty="0" err="1" smtClean="0"/>
              <a:t>sha</a:t>
            </a:r>
            <a:r>
              <a:rPr lang="en-US" sz="2000" dirty="0" smtClean="0"/>
              <a:t> </a:t>
            </a:r>
            <a:r>
              <a:rPr lang="en-US" sz="2000" dirty="0" err="1" smtClean="0"/>
              <a:t>wadda</a:t>
            </a:r>
            <a:r>
              <a:rPr lang="en-US" sz="2000" dirty="0" smtClean="0"/>
              <a:t> </a:t>
            </a:r>
            <a:r>
              <a:rPr lang="en-US" sz="2000" dirty="0" err="1" smtClean="0"/>
              <a:t>wadda</a:t>
            </a:r>
            <a:r>
              <a:rPr lang="en-US" sz="2000" dirty="0" smtClean="0"/>
              <a:t> </a:t>
            </a:r>
            <a:r>
              <a:rPr lang="en-US" sz="2000" dirty="0" err="1" smtClean="0"/>
              <a:t>yippity</a:t>
            </a:r>
            <a:r>
              <a:rPr lang="en-US" sz="2000" dirty="0" smtClean="0"/>
              <a:t> boom de boom.</a:t>
            </a:r>
          </a:p>
          <a:p>
            <a:pPr marL="0" indent="0"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bop.</a:t>
            </a:r>
          </a:p>
          <a:p>
            <a:pPr marL="0" indent="0">
              <a:buNone/>
            </a:pPr>
            <a:r>
              <a:rPr lang="en-US" sz="2000" dirty="0" smtClean="0"/>
              <a:t>Dip da dip da dip doo wop a doo bee doo.</a:t>
            </a:r>
          </a:p>
        </p:txBody>
      </p:sp>
    </p:spTree>
    <p:extLst>
      <p:ext uri="{BB962C8B-B14F-4D97-AF65-F5344CB8AC3E}">
        <p14:creationId xmlns:p14="http://schemas.microsoft.com/office/powerpoint/2010/main" val="240732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1097843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boogedy</a:t>
            </a:r>
            <a:r>
              <a:rPr lang="en-US" sz="2000" dirty="0" smtClean="0"/>
              <a:t> </a:t>
            </a:r>
            <a:r>
              <a:rPr lang="en-US" sz="2000" dirty="0" err="1" smtClean="0"/>
              <a:t>shooby</a:t>
            </a:r>
            <a:r>
              <a:rPr lang="en-US" sz="2000" dirty="0" smtClean="0"/>
              <a:t> doo wop </a:t>
            </a:r>
            <a:r>
              <a:rPr lang="en-US" sz="2000" dirty="0" err="1" smtClean="0"/>
              <a:t>sha</a:t>
            </a:r>
            <a:r>
              <a:rPr lang="en-US" sz="2000" dirty="0" smtClean="0"/>
              <a:t> bop.</a:t>
            </a:r>
          </a:p>
          <a:p>
            <a:pPr marL="0" indent="0">
              <a:buNone/>
            </a:pPr>
            <a:r>
              <a:rPr lang="en-US" sz="2000" dirty="0" err="1" smtClean="0"/>
              <a:t>Sha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yippity</a:t>
            </a:r>
            <a:r>
              <a:rPr lang="en-US" sz="2000" dirty="0" smtClean="0"/>
              <a:t> dip de boom.</a:t>
            </a:r>
          </a:p>
          <a:p>
            <a:pPr marL="0" indent="0">
              <a:buNone/>
            </a:pPr>
            <a:r>
              <a:rPr lang="en-US" sz="2000" dirty="0" smtClean="0"/>
              <a:t>Wop </a:t>
            </a:r>
            <a:r>
              <a:rPr lang="en-US" sz="2000" dirty="0" err="1" smtClean="0"/>
              <a:t>ba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 </a:t>
            </a:r>
            <a:r>
              <a:rPr lang="en-US" sz="2000" dirty="0" err="1" smtClean="0"/>
              <a:t>lu</a:t>
            </a:r>
            <a:r>
              <a:rPr lang="en-US" sz="2000" dirty="0" smtClean="0"/>
              <a:t> mop and wop bam boom.</a:t>
            </a:r>
          </a:p>
        </p:txBody>
      </p:sp>
    </p:spTree>
    <p:extLst>
      <p:ext uri="{BB962C8B-B14F-4D97-AF65-F5344CB8AC3E}">
        <p14:creationId xmlns:p14="http://schemas.microsoft.com/office/powerpoint/2010/main" val="18260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10978431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We’re for each other, like wop </a:t>
            </a:r>
            <a:r>
              <a:rPr lang="en-US" sz="2000" dirty="0" err="1" smtClean="0"/>
              <a:t>ba</a:t>
            </a:r>
            <a:r>
              <a:rPr lang="en-US" sz="2000" dirty="0" smtClean="0"/>
              <a:t> </a:t>
            </a:r>
            <a:r>
              <a:rPr lang="en-US" sz="2000" dirty="0" err="1" smtClean="0"/>
              <a:t>ba</a:t>
            </a:r>
            <a:r>
              <a:rPr lang="en-US" sz="2000" dirty="0" smtClean="0"/>
              <a:t> </a:t>
            </a:r>
            <a:r>
              <a:rPr lang="en-US" sz="2000" dirty="0" err="1" smtClean="0"/>
              <a:t>lu</a:t>
            </a:r>
            <a:r>
              <a:rPr lang="en-US" sz="2000" dirty="0" smtClean="0"/>
              <a:t> mop and wop bam boom.</a:t>
            </a:r>
          </a:p>
          <a:p>
            <a:pPr marL="0" indent="0">
              <a:buNone/>
            </a:pPr>
            <a:r>
              <a:rPr lang="en-US" sz="2000" dirty="0" smtClean="0"/>
              <a:t>Just like my brother is </a:t>
            </a:r>
            <a:r>
              <a:rPr lang="en-US" sz="2000" dirty="0" err="1" smtClean="0"/>
              <a:t>sha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yippity</a:t>
            </a:r>
            <a:r>
              <a:rPr lang="en-US" sz="2000" dirty="0" smtClean="0"/>
              <a:t> dip de boom.</a:t>
            </a:r>
          </a:p>
          <a:p>
            <a:pPr marL="0" indent="0"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bop, we’ll always be together,</a:t>
            </a:r>
          </a:p>
          <a:p>
            <a:pPr marL="0" indent="0">
              <a:buNone/>
            </a:pPr>
            <a:r>
              <a:rPr lang="en-US" sz="2000" dirty="0" err="1" smtClean="0"/>
              <a:t>Wha</a:t>
            </a:r>
            <a:r>
              <a:rPr lang="en-US" sz="2000" dirty="0" smtClean="0"/>
              <a:t> ooh, yeah!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2684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Times Through This Slide, Layer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855" y="2222287"/>
            <a:ext cx="3470563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We’ll always be together.</a:t>
            </a:r>
          </a:p>
          <a:p>
            <a:pPr marL="0" indent="0">
              <a:buNone/>
            </a:pPr>
            <a:r>
              <a:rPr lang="en-US" sz="2000" dirty="0" smtClean="0"/>
              <a:t>We’ll always be together.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65418" y="2222287"/>
            <a:ext cx="3470563" cy="438633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bop.</a:t>
            </a:r>
          </a:p>
          <a:p>
            <a:pPr marL="0" indent="0">
              <a:buFont typeface="Wingdings 2" charset="2"/>
              <a:buNone/>
            </a:pPr>
            <a:endParaRPr lang="en-US" sz="2000" dirty="0"/>
          </a:p>
          <a:p>
            <a:pPr marL="0" indent="0">
              <a:buFont typeface="Wingdings 2" charset="2"/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bop.</a:t>
            </a:r>
          </a:p>
          <a:p>
            <a:pPr marL="0" indent="0">
              <a:buFont typeface="Wingdings 2" charset="2"/>
              <a:buNone/>
            </a:pPr>
            <a:endParaRPr lang="en-US" sz="2000" dirty="0"/>
          </a:p>
          <a:p>
            <a:pPr marL="0" indent="0">
              <a:buFont typeface="Wingdings 2" charset="2"/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bop.</a:t>
            </a:r>
          </a:p>
          <a:p>
            <a:pPr marL="0" indent="0">
              <a:buFont typeface="Wingdings 2" charset="2"/>
              <a:buNone/>
            </a:pPr>
            <a:endParaRPr lang="en-US" sz="2000" dirty="0"/>
          </a:p>
          <a:p>
            <a:pPr marL="0" indent="0">
              <a:buFont typeface="Wingdings 2" charset="2"/>
              <a:buNone/>
            </a:pPr>
            <a:r>
              <a:rPr lang="en-US" sz="2000" dirty="0" smtClean="0"/>
              <a:t>Chang </a:t>
            </a:r>
            <a:r>
              <a:rPr lang="en-US" sz="2000" dirty="0" err="1" smtClean="0"/>
              <a:t>chang</a:t>
            </a:r>
            <a:r>
              <a:rPr lang="en-US" sz="2000" dirty="0" smtClean="0"/>
              <a:t> </a:t>
            </a:r>
            <a:r>
              <a:rPr lang="en-US" sz="2000" dirty="0" err="1" smtClean="0"/>
              <a:t>changity</a:t>
            </a:r>
            <a:r>
              <a:rPr lang="en-US" sz="2000" dirty="0" smtClean="0"/>
              <a:t> </a:t>
            </a:r>
            <a:r>
              <a:rPr lang="en-US" sz="2000" dirty="0" err="1" smtClean="0"/>
              <a:t>chang</a:t>
            </a:r>
            <a:r>
              <a:rPr lang="en-US" sz="2000" dirty="0" smtClean="0"/>
              <a:t> shoo bop.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911435" y="2374687"/>
            <a:ext cx="3470563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charset="2"/>
              <a:buNone/>
            </a:pPr>
            <a:r>
              <a:rPr lang="en-US" sz="2000" dirty="0" err="1" smtClean="0"/>
              <a:t>Ooooooh</a:t>
            </a:r>
            <a:endParaRPr lang="en-US" sz="2000" dirty="0" smtClean="0"/>
          </a:p>
          <a:p>
            <a:pPr marL="0" indent="0">
              <a:buFont typeface="Wingdings 2" charset="2"/>
              <a:buNone/>
            </a:pPr>
            <a:endParaRPr lang="en-US" sz="2000" dirty="0"/>
          </a:p>
          <a:p>
            <a:pPr marL="0" indent="0">
              <a:buFont typeface="Wingdings 2" charset="2"/>
              <a:buNone/>
            </a:pPr>
            <a:r>
              <a:rPr lang="en-US" sz="2000" dirty="0" err="1" smtClean="0"/>
              <a:t>Ooooooh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9152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77</TotalTime>
  <Words>325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Quotable</vt:lpstr>
      <vt:lpstr>We Go Together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 Times Through This Slide, Layer Parts</vt:lpstr>
      <vt:lpstr>PowerPoint Presentation</vt:lpstr>
    </vt:vector>
  </TitlesOfParts>
  <Company>BPSD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Go Together</dc:title>
  <dc:creator>jburke</dc:creator>
  <cp:lastModifiedBy>Justine Burke</cp:lastModifiedBy>
  <cp:revision>8</cp:revision>
  <dcterms:created xsi:type="dcterms:W3CDTF">2016-11-03T13:26:04Z</dcterms:created>
  <dcterms:modified xsi:type="dcterms:W3CDTF">2018-11-09T14:40:52Z</dcterms:modified>
</cp:coreProperties>
</file>