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00DE92-62DF-4AF9-8414-9CB9CB9569D6}" type="datetimeFigureOut">
              <a:rPr lang="en-CA" smtClean="0"/>
              <a:t>14/09/2015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B9EA4A2-2F4B-4BD0-8FAD-0531AC482A58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There’s a Class For That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1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English, music, science, reading,</a:t>
            </a:r>
          </a:p>
          <a:p>
            <a:pPr marL="0" indent="0">
              <a:buNone/>
            </a:pPr>
            <a:r>
              <a:rPr lang="en-US" dirty="0" smtClean="0"/>
              <a:t>Social studies, </a:t>
            </a:r>
            <a:r>
              <a:rPr lang="en-US" dirty="0" smtClean="0"/>
              <a:t>writing, </a:t>
            </a:r>
            <a:r>
              <a:rPr lang="en-US" dirty="0" smtClean="0"/>
              <a:t>math.</a:t>
            </a:r>
          </a:p>
          <a:p>
            <a:pPr marL="0" indent="0">
              <a:buNone/>
            </a:pPr>
            <a:r>
              <a:rPr lang="en-US" dirty="0" smtClean="0"/>
              <a:t>Drama, Spanish, spelling, speaking</a:t>
            </a:r>
            <a:r>
              <a:rPr lang="en-CA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Driving, </a:t>
            </a:r>
            <a:r>
              <a:rPr lang="en-US" dirty="0" smtClean="0"/>
              <a:t>swimming, art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Poetry, biology, communication, chemistry.</a:t>
            </a:r>
          </a:p>
          <a:p>
            <a:pPr marL="0" indent="0">
              <a:buNone/>
            </a:pPr>
            <a:r>
              <a:rPr lang="en-US" dirty="0" smtClean="0"/>
              <a:t>Baseball, sewing, </a:t>
            </a:r>
            <a:r>
              <a:rPr lang="en-US" dirty="0" smtClean="0"/>
              <a:t>flying, </a:t>
            </a:r>
            <a:r>
              <a:rPr lang="en-US" dirty="0" smtClean="0"/>
              <a:t>cooking, </a:t>
            </a:r>
          </a:p>
          <a:p>
            <a:pPr marL="0" indent="0">
              <a:buNone/>
            </a:pPr>
            <a:r>
              <a:rPr lang="en-US" dirty="0" smtClean="0"/>
              <a:t>Calisthenics, French</a:t>
            </a:r>
          </a:p>
        </p:txBody>
      </p:sp>
    </p:spTree>
    <p:extLst>
      <p:ext uri="{BB962C8B-B14F-4D97-AF65-F5344CB8AC3E}">
        <p14:creationId xmlns:p14="http://schemas.microsoft.com/office/powerpoint/2010/main" val="18692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There’s a class for almost </a:t>
            </a:r>
            <a:r>
              <a:rPr lang="en-US" dirty="0" err="1" smtClean="0"/>
              <a:t>ev’rything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What would you like to learn?</a:t>
            </a:r>
          </a:p>
        </p:txBody>
      </p:sp>
    </p:spTree>
    <p:extLst>
      <p:ext uri="{BB962C8B-B14F-4D97-AF65-F5344CB8AC3E}">
        <p14:creationId xmlns:p14="http://schemas.microsoft.com/office/powerpoint/2010/main" val="30336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Medicine, </a:t>
            </a:r>
            <a:r>
              <a:rPr lang="en-US" dirty="0" smtClean="0"/>
              <a:t>technology, </a:t>
            </a:r>
            <a:r>
              <a:rPr lang="en-US" dirty="0" smtClean="0"/>
              <a:t>photography, zoology.</a:t>
            </a:r>
          </a:p>
          <a:p>
            <a:pPr marL="0" indent="0">
              <a:buNone/>
            </a:pPr>
            <a:r>
              <a:rPr lang="en-US" dirty="0" smtClean="0"/>
              <a:t>Research, acting, engineering, </a:t>
            </a:r>
          </a:p>
          <a:p>
            <a:pPr marL="0" indent="0">
              <a:buNone/>
            </a:pPr>
            <a:r>
              <a:rPr lang="en-US" dirty="0" smtClean="0"/>
              <a:t>Nursing, football, law.</a:t>
            </a:r>
          </a:p>
          <a:p>
            <a:pPr marL="0" indent="0">
              <a:buNone/>
            </a:pPr>
            <a:r>
              <a:rPr lang="en-US" dirty="0" smtClean="0"/>
              <a:t>Carpentry, </a:t>
            </a:r>
            <a:r>
              <a:rPr lang="en-US" dirty="0" smtClean="0"/>
              <a:t>computers, </a:t>
            </a:r>
            <a:r>
              <a:rPr lang="en-US" dirty="0" smtClean="0"/>
              <a:t>plumbing, </a:t>
            </a:r>
          </a:p>
          <a:p>
            <a:pPr marL="0" indent="0">
              <a:buNone/>
            </a:pPr>
            <a:r>
              <a:rPr lang="en-US" dirty="0" smtClean="0"/>
              <a:t>Animals, philosophy.</a:t>
            </a:r>
          </a:p>
          <a:p>
            <a:pPr marL="0" indent="0">
              <a:buNone/>
            </a:pPr>
            <a:r>
              <a:rPr lang="en-US" dirty="0" smtClean="0"/>
              <a:t>Robots, farming, teaching,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Industry, accounting, dance.</a:t>
            </a:r>
          </a:p>
        </p:txBody>
      </p:sp>
    </p:spTree>
    <p:extLst>
      <p:ext uri="{BB962C8B-B14F-4D97-AF65-F5344CB8AC3E}">
        <p14:creationId xmlns:p14="http://schemas.microsoft.com/office/powerpoint/2010/main" val="195531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There’s a class for almost </a:t>
            </a:r>
            <a:r>
              <a:rPr lang="en-US" dirty="0" err="1" smtClean="0"/>
              <a:t>ev’rything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What would you like to learn?</a:t>
            </a:r>
          </a:p>
        </p:txBody>
      </p:sp>
    </p:spTree>
    <p:extLst>
      <p:ext uri="{BB962C8B-B14F-4D97-AF65-F5344CB8AC3E}">
        <p14:creationId xmlns:p14="http://schemas.microsoft.com/office/powerpoint/2010/main" val="275385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There’s a class for almost </a:t>
            </a:r>
            <a:r>
              <a:rPr lang="en-US" dirty="0" err="1" smtClean="0"/>
              <a:t>ev’rything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There’s a class for that.</a:t>
            </a:r>
          </a:p>
          <a:p>
            <a:pPr marL="0" indent="0">
              <a:buNone/>
            </a:pPr>
            <a:r>
              <a:rPr lang="en-US" dirty="0" smtClean="0"/>
              <a:t>What would you like to,</a:t>
            </a:r>
          </a:p>
          <a:p>
            <a:pPr marL="0" indent="0">
              <a:buNone/>
            </a:pPr>
            <a:r>
              <a:rPr lang="en-US" dirty="0" smtClean="0"/>
              <a:t>What would you like to,</a:t>
            </a:r>
          </a:p>
          <a:p>
            <a:pPr marL="0" indent="0">
              <a:buNone/>
            </a:pPr>
            <a:r>
              <a:rPr lang="en-US" dirty="0" smtClean="0"/>
              <a:t>What would you like to learn?</a:t>
            </a:r>
          </a:p>
          <a:p>
            <a:pPr marL="0" indent="0">
              <a:buNone/>
            </a:pPr>
            <a:r>
              <a:rPr lang="en-US" dirty="0" smtClean="0"/>
              <a:t>There’s a class!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10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</TotalTime>
  <Words>225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Consolas</vt:lpstr>
      <vt:lpstr>Corbel</vt:lpstr>
      <vt:lpstr>Wingdings</vt:lpstr>
      <vt:lpstr>Wingdings 2</vt:lpstr>
      <vt:lpstr>Wingdings 3</vt:lpstr>
      <vt:lpstr>Metro</vt:lpstr>
      <vt:lpstr>There’s a Class For That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There’s a Class For That</dc:title>
  <dc:creator>admin</dc:creator>
  <cp:lastModifiedBy>jburke</cp:lastModifiedBy>
  <cp:revision>3</cp:revision>
  <dcterms:created xsi:type="dcterms:W3CDTF">2014-12-12T14:40:01Z</dcterms:created>
  <dcterms:modified xsi:type="dcterms:W3CDTF">2015-09-14T13:33:24Z</dcterms:modified>
</cp:coreProperties>
</file>