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Capitals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6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Chorus - Unison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I’ve been everywhere in Canada my home.</a:t>
            </a:r>
          </a:p>
          <a:p>
            <a:pPr marL="0" indent="0">
              <a:buNone/>
            </a:pPr>
            <a:r>
              <a:rPr lang="en-US" sz="2400" dirty="0" smtClean="0"/>
              <a:t>I’ve been coast to coast because I like to roam.</a:t>
            </a:r>
          </a:p>
          <a:p>
            <a:pPr marL="0" indent="0">
              <a:buNone/>
            </a:pPr>
            <a:r>
              <a:rPr lang="en-US" sz="2400" dirty="0" smtClean="0"/>
              <a:t>I’ve been to the east and I’ve been to the west.</a:t>
            </a:r>
          </a:p>
          <a:p>
            <a:pPr marL="0" indent="0">
              <a:buNone/>
            </a:pPr>
            <a:r>
              <a:rPr lang="en-US" sz="2400" dirty="0" smtClean="0"/>
              <a:t>It’s the capitals of Canada that I like best!</a:t>
            </a:r>
          </a:p>
        </p:txBody>
      </p:sp>
    </p:spTree>
    <p:extLst>
      <p:ext uri="{BB962C8B-B14F-4D97-AF65-F5344CB8AC3E}">
        <p14:creationId xmlns:p14="http://schemas.microsoft.com/office/powerpoint/2010/main" val="281060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1 - Unison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Victoria, Edmonton, Regina, Winnipeg</a:t>
            </a:r>
          </a:p>
          <a:p>
            <a:pPr marL="0" indent="0">
              <a:buNone/>
            </a:pPr>
            <a:r>
              <a:rPr lang="en-US" sz="2400" dirty="0" smtClean="0"/>
              <a:t>Toronto, Quebec City, St. John’s</a:t>
            </a:r>
          </a:p>
          <a:p>
            <a:pPr marL="0" indent="0">
              <a:buNone/>
            </a:pPr>
            <a:r>
              <a:rPr lang="en-US" sz="2400" dirty="0" smtClean="0"/>
              <a:t>Charlottetown, Halifax, </a:t>
            </a:r>
            <a:r>
              <a:rPr lang="en-US" sz="2400" dirty="0" err="1" smtClean="0"/>
              <a:t>Fredricton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err="1" smtClean="0"/>
              <a:t>Iqualuit</a:t>
            </a:r>
            <a:r>
              <a:rPr lang="en-US" sz="2400" dirty="0" smtClean="0"/>
              <a:t>, Yellowknife, Whitehorse and Ottawa.</a:t>
            </a:r>
          </a:p>
        </p:txBody>
      </p:sp>
    </p:spTree>
    <p:extLst>
      <p:ext uri="{BB962C8B-B14F-4D97-AF65-F5344CB8AC3E}">
        <p14:creationId xmlns:p14="http://schemas.microsoft.com/office/powerpoint/2010/main" val="199438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Chorus - Unison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I’ve been everywhere in Canada my home.</a:t>
            </a:r>
          </a:p>
          <a:p>
            <a:pPr marL="0" indent="0">
              <a:buNone/>
            </a:pPr>
            <a:r>
              <a:rPr lang="en-US" sz="2400" dirty="0" smtClean="0"/>
              <a:t>I’ve been coast to coast because I like to roam.</a:t>
            </a:r>
          </a:p>
          <a:p>
            <a:pPr marL="0" indent="0">
              <a:buNone/>
            </a:pPr>
            <a:r>
              <a:rPr lang="en-US" sz="2400" dirty="0" smtClean="0"/>
              <a:t>I’ve been to the east and I’ve been to the west.</a:t>
            </a:r>
          </a:p>
          <a:p>
            <a:pPr marL="0" indent="0">
              <a:buNone/>
            </a:pPr>
            <a:r>
              <a:rPr lang="en-US" sz="2400" dirty="0" smtClean="0"/>
              <a:t>It’s the capitals of Canada that I like best!</a:t>
            </a:r>
          </a:p>
        </p:txBody>
      </p:sp>
    </p:spTree>
    <p:extLst>
      <p:ext uri="{BB962C8B-B14F-4D97-AF65-F5344CB8AC3E}">
        <p14:creationId xmlns:p14="http://schemas.microsoft.com/office/powerpoint/2010/main" val="28659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2 – read one side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4731786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B.C </a:t>
            </a:r>
          </a:p>
          <a:p>
            <a:pPr marL="0" indent="0">
              <a:buNone/>
            </a:pPr>
            <a:r>
              <a:rPr lang="en-US" sz="2400" dirty="0" smtClean="0"/>
              <a:t>Alberta</a:t>
            </a:r>
          </a:p>
          <a:p>
            <a:pPr marL="0" indent="0">
              <a:buNone/>
            </a:pPr>
            <a:r>
              <a:rPr lang="en-US" sz="2400" dirty="0" smtClean="0"/>
              <a:t>Saskatchewan</a:t>
            </a:r>
          </a:p>
          <a:p>
            <a:pPr marL="0" indent="0">
              <a:buNone/>
            </a:pPr>
            <a:r>
              <a:rPr lang="en-US" sz="2400" dirty="0" smtClean="0"/>
              <a:t>Manitoba</a:t>
            </a:r>
          </a:p>
          <a:p>
            <a:pPr marL="0" indent="0">
              <a:buNone/>
            </a:pPr>
            <a:r>
              <a:rPr lang="en-US" sz="2400" dirty="0" smtClean="0"/>
              <a:t>Ontario</a:t>
            </a:r>
          </a:p>
          <a:p>
            <a:pPr marL="0" indent="0">
              <a:buNone/>
            </a:pPr>
            <a:r>
              <a:rPr lang="en-US" sz="2400" dirty="0" smtClean="0"/>
              <a:t>Quebec</a:t>
            </a:r>
          </a:p>
          <a:p>
            <a:pPr marL="0" indent="0">
              <a:buNone/>
            </a:pPr>
            <a:r>
              <a:rPr lang="en-US" sz="2400" dirty="0" smtClean="0"/>
              <a:t>New Brunswick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10090" y="2180496"/>
            <a:ext cx="4731786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Victoria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Edmonton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Regina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Winnipeg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Toronto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Quebec City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Fredericton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1624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Chorus - Unison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I’ve been everywhere in Canada my home.</a:t>
            </a:r>
          </a:p>
          <a:p>
            <a:pPr marL="0" indent="0">
              <a:buNone/>
            </a:pPr>
            <a:r>
              <a:rPr lang="en-US" sz="2400" dirty="0" smtClean="0"/>
              <a:t>I’ve been coast to coast because I like to roam.</a:t>
            </a:r>
          </a:p>
          <a:p>
            <a:pPr marL="0" indent="0">
              <a:buNone/>
            </a:pPr>
            <a:r>
              <a:rPr lang="en-US" sz="2400" dirty="0" smtClean="0"/>
              <a:t>I’ve been to the east and I’ve been to the west.</a:t>
            </a:r>
          </a:p>
          <a:p>
            <a:pPr marL="0" indent="0">
              <a:buNone/>
            </a:pPr>
            <a:r>
              <a:rPr lang="en-US" sz="2400" dirty="0" smtClean="0"/>
              <a:t>It’s the capitals of Canada that I like best!</a:t>
            </a:r>
          </a:p>
        </p:txBody>
      </p:sp>
    </p:spTree>
    <p:extLst>
      <p:ext uri="{BB962C8B-B14F-4D97-AF65-F5344CB8AC3E}">
        <p14:creationId xmlns:p14="http://schemas.microsoft.com/office/powerpoint/2010/main" val="331169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3 – read one side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4731786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Newfoundland</a:t>
            </a:r>
          </a:p>
          <a:p>
            <a:pPr marL="0" indent="0">
              <a:buNone/>
            </a:pPr>
            <a:r>
              <a:rPr lang="en-US" sz="2400" dirty="0" smtClean="0"/>
              <a:t>Nova Scotia</a:t>
            </a:r>
          </a:p>
          <a:p>
            <a:pPr marL="0" indent="0">
              <a:buNone/>
            </a:pPr>
            <a:r>
              <a:rPr lang="en-US" sz="2400" dirty="0" smtClean="0"/>
              <a:t>Prince Edward Island</a:t>
            </a:r>
          </a:p>
          <a:p>
            <a:pPr marL="0" indent="0">
              <a:buNone/>
            </a:pPr>
            <a:r>
              <a:rPr lang="en-US" sz="2400" dirty="0" smtClean="0"/>
              <a:t>Yukon</a:t>
            </a:r>
          </a:p>
          <a:p>
            <a:pPr marL="0" indent="0">
              <a:buNone/>
            </a:pPr>
            <a:r>
              <a:rPr lang="en-US" sz="2400" dirty="0" smtClean="0"/>
              <a:t>Northwest Territories</a:t>
            </a:r>
          </a:p>
          <a:p>
            <a:pPr marL="0" indent="0">
              <a:buNone/>
            </a:pPr>
            <a:r>
              <a:rPr lang="en-US" sz="2400" dirty="0" smtClean="0"/>
              <a:t>Nunavut</a:t>
            </a:r>
          </a:p>
          <a:p>
            <a:pPr marL="0" indent="0">
              <a:buNone/>
            </a:pPr>
            <a:r>
              <a:rPr lang="en-US" sz="2400" dirty="0" smtClean="0"/>
              <a:t>Canada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10090" y="2180496"/>
            <a:ext cx="4731786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St. John’s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Halifax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Charlottetown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Whitehorse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Yellowknife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Iqaluit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2400" dirty="0" smtClean="0"/>
              <a:t>Ottawa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8660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Chorus - Unison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I’ve been everywhere in Canada my home.</a:t>
            </a:r>
          </a:p>
          <a:p>
            <a:pPr marL="0" indent="0">
              <a:buNone/>
            </a:pPr>
            <a:r>
              <a:rPr lang="en-US" sz="2400" dirty="0" smtClean="0"/>
              <a:t>I’ve been coast to coast because I like to roam.</a:t>
            </a:r>
          </a:p>
          <a:p>
            <a:pPr marL="0" indent="0">
              <a:buNone/>
            </a:pPr>
            <a:r>
              <a:rPr lang="en-US" sz="2400" dirty="0" smtClean="0"/>
              <a:t>I’ve been to the east and I’ve been to the west.</a:t>
            </a:r>
          </a:p>
          <a:p>
            <a:pPr marL="0" indent="0">
              <a:buNone/>
            </a:pPr>
            <a:r>
              <a:rPr lang="en-US" sz="2400" dirty="0" smtClean="0"/>
              <a:t>It’s the capitals of Canada that I like best!</a:t>
            </a:r>
          </a:p>
        </p:txBody>
      </p:sp>
    </p:spTree>
    <p:extLst>
      <p:ext uri="{BB962C8B-B14F-4D97-AF65-F5344CB8AC3E}">
        <p14:creationId xmlns:p14="http://schemas.microsoft.com/office/powerpoint/2010/main" val="29649335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</TotalTime>
  <Words>261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The Capitals</vt:lpstr>
      <vt:lpstr>Chorus - Unison</vt:lpstr>
      <vt:lpstr>Verse 1 - Unison</vt:lpstr>
      <vt:lpstr>Chorus - Unison</vt:lpstr>
      <vt:lpstr>Verse 2 – read one side only</vt:lpstr>
      <vt:lpstr>Chorus - Unison</vt:lpstr>
      <vt:lpstr>Verse 3 – read one side only</vt:lpstr>
      <vt:lpstr>Chorus - Unison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Capitals</dc:title>
  <dc:creator>jburke</dc:creator>
  <cp:lastModifiedBy>jburke</cp:lastModifiedBy>
  <cp:revision>3</cp:revision>
  <dcterms:created xsi:type="dcterms:W3CDTF">2017-09-21T13:20:59Z</dcterms:created>
  <dcterms:modified xsi:type="dcterms:W3CDTF">2017-09-21T13:30:06Z</dcterms:modified>
</cp:coreProperties>
</file>