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66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4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91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5090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33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6452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01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89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6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4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9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9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8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1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5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02BDA1A-4019-4989-A96D-53969671008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592E0CC-22A0-47AE-B404-B0D85942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88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 Me To Swing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Kirby Shaw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6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4944078" cy="5510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Teach me to swing,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get hip to the </a:t>
            </a:r>
            <a:r>
              <a:rPr lang="en-US" dirty="0" err="1" smtClean="0">
                <a:solidFill>
                  <a:schemeClr val="bg1"/>
                </a:solidFill>
              </a:rPr>
              <a:t>jumpin</a:t>
            </a:r>
            <a:r>
              <a:rPr lang="en-US" dirty="0" smtClean="0">
                <a:solidFill>
                  <a:schemeClr val="bg1"/>
                </a:solidFill>
              </a:rPr>
              <a:t>’ jive,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Swing, swing is king!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Early in the morning’ or live at 5!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In the morning’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Or live at 5,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Live at five!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Yeah!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33825" y="685800"/>
            <a:ext cx="5138519" cy="5510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Teach me to swing,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 </a:t>
            </a:r>
            <a:r>
              <a:rPr lang="en-US" dirty="0" err="1">
                <a:solidFill>
                  <a:schemeClr val="bg1"/>
                </a:solidFill>
              </a:rPr>
              <a:t>wanna</a:t>
            </a:r>
            <a:r>
              <a:rPr lang="en-US" dirty="0">
                <a:solidFill>
                  <a:schemeClr val="bg1"/>
                </a:solidFill>
              </a:rPr>
              <a:t> get hip to the </a:t>
            </a:r>
            <a:r>
              <a:rPr lang="en-US" dirty="0" err="1">
                <a:solidFill>
                  <a:schemeClr val="bg1"/>
                </a:solidFill>
              </a:rPr>
              <a:t>jumpin</a:t>
            </a:r>
            <a:r>
              <a:rPr lang="en-US" dirty="0">
                <a:solidFill>
                  <a:schemeClr val="bg1"/>
                </a:solidFill>
              </a:rPr>
              <a:t>’ jive,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Swing, swing is king!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Early in the morning’ or live at 5!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In the morning’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Or live at 5,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Live at five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bg1"/>
                </a:solidFill>
              </a:rPr>
              <a:t>Yeah!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Font typeface="Wingdings 3" panose="05040102010807070707" pitchFamily="18" charset="2"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7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4944078" cy="5510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Teach me to swing.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find out what it’s all about,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Swing is the thing,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be cool when I sing and shout.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Teach me to swing,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sing jazz </a:t>
            </a:r>
            <a:r>
              <a:rPr lang="en-US" dirty="0" err="1" smtClean="0">
                <a:solidFill>
                  <a:schemeClr val="bg1"/>
                </a:solidFill>
              </a:rPr>
              <a:t>gotta</a:t>
            </a:r>
            <a:r>
              <a:rPr lang="en-US" dirty="0" smtClean="0">
                <a:solidFill>
                  <a:schemeClr val="bg1"/>
                </a:solidFill>
              </a:rPr>
              <a:t> do it right,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Swing is the thing,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To whet my musical appetite!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33825" y="685800"/>
            <a:ext cx="5138519" cy="5510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Teach me to swing.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find out what it’s all about,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Swing is the thing,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be cool when I sing and shout.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Teach me to swing,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sing jazz </a:t>
            </a:r>
            <a:r>
              <a:rPr lang="en-US" dirty="0" err="1" smtClean="0">
                <a:solidFill>
                  <a:schemeClr val="bg1"/>
                </a:solidFill>
              </a:rPr>
              <a:t>gotta</a:t>
            </a:r>
            <a:r>
              <a:rPr lang="en-US" dirty="0" smtClean="0">
                <a:solidFill>
                  <a:schemeClr val="bg1"/>
                </a:solidFill>
              </a:rPr>
              <a:t> do it right,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Swing is the thing,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To whet my musical appetite!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85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4944078" cy="5510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Feel that rhythm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All the time,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Gonna</a:t>
            </a:r>
            <a:r>
              <a:rPr lang="en-US" dirty="0" smtClean="0">
                <a:solidFill>
                  <a:schemeClr val="bg1"/>
                </a:solidFill>
              </a:rPr>
              <a:t> be right with ‘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With my feet on the floor and a </a:t>
            </a:r>
            <a:r>
              <a:rPr lang="en-US" dirty="0" err="1" smtClean="0">
                <a:solidFill>
                  <a:schemeClr val="bg1"/>
                </a:solidFill>
              </a:rPr>
              <a:t>riffin</a:t>
            </a:r>
            <a:r>
              <a:rPr lang="en-US" dirty="0" smtClean="0">
                <a:solidFill>
                  <a:schemeClr val="bg1"/>
                </a:solidFill>
              </a:rPr>
              <a:t>’ rhyme!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33825" y="685800"/>
            <a:ext cx="5138519" cy="5510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Feel that rhythm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All the time,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Gonna</a:t>
            </a:r>
            <a:r>
              <a:rPr lang="en-US" dirty="0">
                <a:solidFill>
                  <a:schemeClr val="bg1"/>
                </a:solidFill>
              </a:rPr>
              <a:t> be right with ‘</a:t>
            </a:r>
            <a:r>
              <a:rPr lang="en-US" dirty="0" err="1">
                <a:solidFill>
                  <a:schemeClr val="bg1"/>
                </a:solidFill>
              </a:rPr>
              <a:t>em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With my feet on the floor and a </a:t>
            </a:r>
            <a:r>
              <a:rPr lang="en-US" dirty="0" err="1">
                <a:solidFill>
                  <a:schemeClr val="bg1"/>
                </a:solidFill>
              </a:rPr>
              <a:t>riffin</a:t>
            </a:r>
            <a:r>
              <a:rPr lang="en-US" dirty="0">
                <a:solidFill>
                  <a:schemeClr val="bg1"/>
                </a:solidFill>
              </a:rPr>
              <a:t>’ rhyme!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44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4944078" cy="5510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Teach me to swing,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get hip to the </a:t>
            </a:r>
            <a:r>
              <a:rPr lang="en-US" dirty="0" err="1" smtClean="0">
                <a:solidFill>
                  <a:schemeClr val="bg1"/>
                </a:solidFill>
              </a:rPr>
              <a:t>jumpin</a:t>
            </a:r>
            <a:r>
              <a:rPr lang="en-US" dirty="0" smtClean="0">
                <a:solidFill>
                  <a:schemeClr val="bg1"/>
                </a:solidFill>
              </a:rPr>
              <a:t>’ jive,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Swing, swing is king!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Early in the morning’ or live at 5!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33825" y="685800"/>
            <a:ext cx="5138519" cy="5510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Teach me to swing,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 </a:t>
            </a:r>
            <a:r>
              <a:rPr lang="en-US" dirty="0" err="1">
                <a:solidFill>
                  <a:schemeClr val="bg1"/>
                </a:solidFill>
              </a:rPr>
              <a:t>wanna</a:t>
            </a:r>
            <a:r>
              <a:rPr lang="en-US" dirty="0">
                <a:solidFill>
                  <a:schemeClr val="bg1"/>
                </a:solidFill>
              </a:rPr>
              <a:t> get hip to the </a:t>
            </a:r>
            <a:r>
              <a:rPr lang="en-US" dirty="0" err="1">
                <a:solidFill>
                  <a:schemeClr val="bg1"/>
                </a:solidFill>
              </a:rPr>
              <a:t>jumpin</a:t>
            </a:r>
            <a:r>
              <a:rPr lang="en-US" dirty="0">
                <a:solidFill>
                  <a:schemeClr val="bg1"/>
                </a:solidFill>
              </a:rPr>
              <a:t>’ jive,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Swing, swing is king!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Early in the morning’ or live at 5!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5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4944078" cy="5510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 </a:t>
            </a:r>
            <a:r>
              <a:rPr lang="en-US" dirty="0" err="1" smtClean="0">
                <a:solidFill>
                  <a:schemeClr val="bg1"/>
                </a:solidFill>
              </a:rPr>
              <a:t>ba</a:t>
            </a:r>
            <a:r>
              <a:rPr lang="en-US" dirty="0" smtClean="0">
                <a:solidFill>
                  <a:schemeClr val="bg1"/>
                </a:solidFill>
              </a:rPr>
              <a:t> doo bop,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-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 doo bop </a:t>
            </a:r>
            <a:r>
              <a:rPr lang="en-US" dirty="0" err="1" smtClean="0">
                <a:solidFill>
                  <a:schemeClr val="bg1"/>
                </a:solidFill>
              </a:rPr>
              <a:t>ba</a:t>
            </a:r>
            <a:r>
              <a:rPr lang="en-US" dirty="0" smtClean="0">
                <a:solidFill>
                  <a:schemeClr val="bg1"/>
                </a:solidFill>
              </a:rPr>
              <a:t> doo bop,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-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 </a:t>
            </a:r>
            <a:r>
              <a:rPr lang="en-US" dirty="0" err="1" smtClean="0">
                <a:solidFill>
                  <a:schemeClr val="bg1"/>
                </a:solidFill>
              </a:rPr>
              <a:t>ba</a:t>
            </a:r>
            <a:r>
              <a:rPr lang="en-US" dirty="0" smtClean="0">
                <a:solidFill>
                  <a:schemeClr val="bg1"/>
                </a:solidFill>
              </a:rPr>
              <a:t> doo bop,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-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 doo bop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 </a:t>
            </a:r>
            <a:r>
              <a:rPr lang="en-US" dirty="0" err="1" smtClean="0">
                <a:solidFill>
                  <a:schemeClr val="bg1"/>
                </a:solidFill>
              </a:rPr>
              <a:t>doot</a:t>
            </a:r>
            <a:r>
              <a:rPr lang="en-US" dirty="0" smtClean="0">
                <a:solidFill>
                  <a:schemeClr val="bg1"/>
                </a:solidFill>
              </a:rPr>
              <a:t> dot da </a:t>
            </a:r>
            <a:r>
              <a:rPr lang="en-US" dirty="0" err="1" smtClean="0">
                <a:solidFill>
                  <a:schemeClr val="bg1"/>
                </a:solidFill>
              </a:rPr>
              <a:t>dn</a:t>
            </a:r>
            <a:r>
              <a:rPr lang="en-US" dirty="0" smtClean="0">
                <a:solidFill>
                  <a:schemeClr val="bg1"/>
                </a:solidFill>
              </a:rPr>
              <a:t> do dot </a:t>
            </a:r>
            <a:r>
              <a:rPr lang="en-US" dirty="0" err="1" smtClean="0">
                <a:solidFill>
                  <a:schemeClr val="bg1"/>
                </a:solidFill>
              </a:rPr>
              <a:t>dot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33825" y="685800"/>
            <a:ext cx="5138519" cy="5510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-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Ba </a:t>
            </a:r>
            <a:r>
              <a:rPr lang="en-US" dirty="0" err="1" smtClean="0">
                <a:solidFill>
                  <a:schemeClr val="bg1"/>
                </a:solidFill>
              </a:rPr>
              <a:t>ba</a:t>
            </a:r>
            <a:r>
              <a:rPr lang="en-US" dirty="0" smtClean="0">
                <a:solidFill>
                  <a:schemeClr val="bg1"/>
                </a:solidFill>
              </a:rPr>
              <a:t> doo bop,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Ba doo bop </a:t>
            </a:r>
            <a:r>
              <a:rPr lang="en-US" dirty="0" err="1" smtClean="0">
                <a:solidFill>
                  <a:schemeClr val="bg1"/>
                </a:solidFill>
              </a:rPr>
              <a:t>ba</a:t>
            </a:r>
            <a:r>
              <a:rPr lang="en-US" dirty="0" smtClean="0">
                <a:solidFill>
                  <a:schemeClr val="bg1"/>
                </a:solidFill>
              </a:rPr>
              <a:t> doo bop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-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Ba da doo bop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Ba doo bop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doot</a:t>
            </a:r>
            <a:r>
              <a:rPr lang="en-US" dirty="0" smtClean="0">
                <a:solidFill>
                  <a:schemeClr val="bg1"/>
                </a:solidFill>
              </a:rPr>
              <a:t> do da </a:t>
            </a:r>
            <a:r>
              <a:rPr lang="en-US" dirty="0" err="1" smtClean="0">
                <a:solidFill>
                  <a:schemeClr val="bg1"/>
                </a:solidFill>
              </a:rPr>
              <a:t>dn</a:t>
            </a:r>
            <a:r>
              <a:rPr lang="en-US" dirty="0" smtClean="0">
                <a:solidFill>
                  <a:schemeClr val="bg1"/>
                </a:solidFill>
              </a:rPr>
              <a:t> do dot </a:t>
            </a:r>
            <a:r>
              <a:rPr lang="en-US" dirty="0" err="1" smtClean="0">
                <a:solidFill>
                  <a:schemeClr val="bg1"/>
                </a:solidFill>
              </a:rPr>
              <a:t>dot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09394" y="6022428"/>
            <a:ext cx="2159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X2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7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4944078" cy="5510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 doo </a:t>
            </a:r>
            <a:r>
              <a:rPr lang="en-US" dirty="0" err="1" smtClean="0">
                <a:solidFill>
                  <a:schemeClr val="bg1"/>
                </a:solidFill>
              </a:rPr>
              <a:t>dow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 doo </a:t>
            </a:r>
            <a:r>
              <a:rPr lang="en-US" dirty="0" err="1" smtClean="0">
                <a:solidFill>
                  <a:schemeClr val="bg1"/>
                </a:solidFill>
              </a:rPr>
              <a:t>dow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 doo </a:t>
            </a:r>
            <a:r>
              <a:rPr lang="en-US" dirty="0" err="1" smtClean="0">
                <a:solidFill>
                  <a:schemeClr val="bg1"/>
                </a:solidFill>
              </a:rPr>
              <a:t>dow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Ya</a:t>
            </a:r>
            <a:r>
              <a:rPr lang="en-US" dirty="0" smtClean="0">
                <a:solidFill>
                  <a:schemeClr val="bg1"/>
                </a:solidFill>
              </a:rPr>
              <a:t> da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 dot!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Yeow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33825" y="685800"/>
            <a:ext cx="5138519" cy="5510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Ba doo </a:t>
            </a:r>
            <a:r>
              <a:rPr lang="en-US" dirty="0" err="1">
                <a:solidFill>
                  <a:schemeClr val="bg1"/>
                </a:solidFill>
              </a:rPr>
              <a:t>dow</a:t>
            </a:r>
            <a:r>
              <a:rPr lang="en-US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Ba doo </a:t>
            </a:r>
            <a:r>
              <a:rPr lang="en-US" dirty="0" err="1">
                <a:solidFill>
                  <a:schemeClr val="bg1"/>
                </a:solidFill>
              </a:rPr>
              <a:t>dow</a:t>
            </a:r>
            <a:r>
              <a:rPr lang="en-US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Ba doo </a:t>
            </a:r>
            <a:r>
              <a:rPr lang="en-US" dirty="0" err="1">
                <a:solidFill>
                  <a:schemeClr val="bg1"/>
                </a:solidFill>
              </a:rPr>
              <a:t>dow</a:t>
            </a:r>
            <a:r>
              <a:rPr lang="en-US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Ya</a:t>
            </a:r>
            <a:r>
              <a:rPr lang="en-US" dirty="0">
                <a:solidFill>
                  <a:schemeClr val="bg1"/>
                </a:solidFill>
              </a:rPr>
              <a:t> da </a:t>
            </a:r>
            <a:r>
              <a:rPr lang="en-US" dirty="0" err="1">
                <a:solidFill>
                  <a:schemeClr val="bg1"/>
                </a:solidFill>
              </a:rPr>
              <a:t>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</a:t>
            </a:r>
            <a:r>
              <a:rPr lang="en-US" dirty="0">
                <a:solidFill>
                  <a:schemeClr val="bg1"/>
                </a:solidFill>
              </a:rPr>
              <a:t> dot!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Yeow</a:t>
            </a:r>
            <a:r>
              <a:rPr lang="en-US" dirty="0">
                <a:solidFill>
                  <a:schemeClr val="bg1"/>
                </a:solidFill>
              </a:rPr>
              <a:t>!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97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4944078" cy="5510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 </a:t>
            </a:r>
            <a:r>
              <a:rPr lang="en-US" dirty="0" err="1" smtClean="0">
                <a:solidFill>
                  <a:schemeClr val="bg1"/>
                </a:solidFill>
              </a:rPr>
              <a:t>ba</a:t>
            </a:r>
            <a:r>
              <a:rPr lang="en-US" dirty="0" smtClean="0">
                <a:solidFill>
                  <a:schemeClr val="bg1"/>
                </a:solidFill>
              </a:rPr>
              <a:t> doo bop,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-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 doo bop </a:t>
            </a:r>
            <a:r>
              <a:rPr lang="en-US" dirty="0" err="1" smtClean="0">
                <a:solidFill>
                  <a:schemeClr val="bg1"/>
                </a:solidFill>
              </a:rPr>
              <a:t>ba</a:t>
            </a:r>
            <a:r>
              <a:rPr lang="en-US" dirty="0" smtClean="0">
                <a:solidFill>
                  <a:schemeClr val="bg1"/>
                </a:solidFill>
              </a:rPr>
              <a:t> doo bop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-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 </a:t>
            </a:r>
            <a:r>
              <a:rPr lang="en-US" dirty="0" err="1" smtClean="0">
                <a:solidFill>
                  <a:schemeClr val="bg1"/>
                </a:solidFill>
              </a:rPr>
              <a:t>ba</a:t>
            </a:r>
            <a:r>
              <a:rPr lang="en-US" dirty="0" smtClean="0">
                <a:solidFill>
                  <a:schemeClr val="bg1"/>
                </a:solidFill>
              </a:rPr>
              <a:t> doo bop,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-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 doo bop </a:t>
            </a:r>
            <a:r>
              <a:rPr lang="en-US" dirty="0" err="1" smtClean="0">
                <a:solidFill>
                  <a:schemeClr val="bg1"/>
                </a:solidFill>
              </a:rPr>
              <a:t>ba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doot</a:t>
            </a:r>
            <a:r>
              <a:rPr lang="en-US" dirty="0" smtClean="0">
                <a:solidFill>
                  <a:schemeClr val="bg1"/>
                </a:solidFill>
              </a:rPr>
              <a:t> do </a:t>
            </a:r>
            <a:r>
              <a:rPr lang="en-US" dirty="0" err="1" smtClean="0">
                <a:solidFill>
                  <a:schemeClr val="bg1"/>
                </a:solidFill>
              </a:rPr>
              <a:t>tda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dn</a:t>
            </a:r>
            <a:r>
              <a:rPr lang="en-US" dirty="0" smtClean="0">
                <a:solidFill>
                  <a:schemeClr val="bg1"/>
                </a:solidFill>
              </a:rPr>
              <a:t> du dot </a:t>
            </a:r>
            <a:r>
              <a:rPr lang="en-US" dirty="0" err="1" smtClean="0">
                <a:solidFill>
                  <a:schemeClr val="bg1"/>
                </a:solidFill>
              </a:rPr>
              <a:t>dot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33825" y="685800"/>
            <a:ext cx="5138519" cy="5510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-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Ba </a:t>
            </a:r>
            <a:r>
              <a:rPr lang="en-US" dirty="0" err="1" smtClean="0">
                <a:solidFill>
                  <a:schemeClr val="bg1"/>
                </a:solidFill>
              </a:rPr>
              <a:t>ba</a:t>
            </a:r>
            <a:r>
              <a:rPr lang="en-US" dirty="0" smtClean="0">
                <a:solidFill>
                  <a:schemeClr val="bg1"/>
                </a:solidFill>
              </a:rPr>
              <a:t> doo bop,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-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Ba doo bop </a:t>
            </a:r>
            <a:r>
              <a:rPr lang="en-US" dirty="0" err="1" smtClean="0">
                <a:solidFill>
                  <a:schemeClr val="bg1"/>
                </a:solidFill>
              </a:rPr>
              <a:t>ba</a:t>
            </a:r>
            <a:r>
              <a:rPr lang="en-US" dirty="0" smtClean="0">
                <a:solidFill>
                  <a:schemeClr val="bg1"/>
                </a:solidFill>
              </a:rPr>
              <a:t> doo bop,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-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Ba </a:t>
            </a:r>
            <a:r>
              <a:rPr lang="en-US" dirty="0" err="1" smtClean="0">
                <a:solidFill>
                  <a:schemeClr val="bg1"/>
                </a:solidFill>
              </a:rPr>
              <a:t>ba</a:t>
            </a:r>
            <a:r>
              <a:rPr lang="en-US" dirty="0" smtClean="0">
                <a:solidFill>
                  <a:schemeClr val="bg1"/>
                </a:solidFill>
              </a:rPr>
              <a:t> doo bop,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Ba doo bop </a:t>
            </a:r>
            <a:r>
              <a:rPr lang="en-US" dirty="0" err="1" smtClean="0">
                <a:solidFill>
                  <a:schemeClr val="bg1"/>
                </a:solidFill>
              </a:rPr>
              <a:t>ba</a:t>
            </a:r>
            <a:r>
              <a:rPr lang="en-US" dirty="0" smtClean="0">
                <a:solidFill>
                  <a:schemeClr val="bg1"/>
                </a:solidFill>
              </a:rPr>
              <a:t> doo dot da </a:t>
            </a:r>
            <a:r>
              <a:rPr lang="en-US" dirty="0" err="1" smtClean="0">
                <a:solidFill>
                  <a:schemeClr val="bg1"/>
                </a:solidFill>
              </a:rPr>
              <a:t>dn</a:t>
            </a:r>
            <a:r>
              <a:rPr lang="en-US" dirty="0" smtClean="0">
                <a:solidFill>
                  <a:schemeClr val="bg1"/>
                </a:solidFill>
              </a:rPr>
              <a:t> du dot </a:t>
            </a:r>
            <a:r>
              <a:rPr lang="en-US" dirty="0" err="1" smtClean="0">
                <a:solidFill>
                  <a:schemeClr val="bg1"/>
                </a:solidFill>
              </a:rPr>
              <a:t>dot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85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4944078" cy="5510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Teach me to swing.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find out what it’s all about,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Swing is the thing,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be cool when I sing and shout.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Teach me to swing,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sing jazz </a:t>
            </a:r>
            <a:r>
              <a:rPr lang="en-US" dirty="0" err="1" smtClean="0">
                <a:solidFill>
                  <a:schemeClr val="bg1"/>
                </a:solidFill>
              </a:rPr>
              <a:t>gotta</a:t>
            </a:r>
            <a:r>
              <a:rPr lang="en-US" dirty="0" smtClean="0">
                <a:solidFill>
                  <a:schemeClr val="bg1"/>
                </a:solidFill>
              </a:rPr>
              <a:t> do it right,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Swing is the thing,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To whet my musical appetite!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33825" y="685800"/>
            <a:ext cx="5138519" cy="5510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Teach me to swing.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find out what it’s all about,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Swing is the thing,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be cool when I sing and shout.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Teach me to swing,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sing jazz </a:t>
            </a:r>
            <a:r>
              <a:rPr lang="en-US" dirty="0" err="1" smtClean="0">
                <a:solidFill>
                  <a:schemeClr val="bg1"/>
                </a:solidFill>
              </a:rPr>
              <a:t>gotta</a:t>
            </a:r>
            <a:r>
              <a:rPr lang="en-US" dirty="0" smtClean="0">
                <a:solidFill>
                  <a:schemeClr val="bg1"/>
                </a:solidFill>
              </a:rPr>
              <a:t> do it right,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Swing is the thing,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To whet my musical appetite!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27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4944078" cy="5510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Feel that rhythm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All the time,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Gonna</a:t>
            </a:r>
            <a:r>
              <a:rPr lang="en-US" dirty="0" smtClean="0">
                <a:solidFill>
                  <a:schemeClr val="bg1"/>
                </a:solidFill>
              </a:rPr>
              <a:t> be right with ‘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With my feet on the floor and a </a:t>
            </a:r>
            <a:r>
              <a:rPr lang="en-US" dirty="0" err="1" smtClean="0">
                <a:solidFill>
                  <a:schemeClr val="bg1"/>
                </a:solidFill>
              </a:rPr>
              <a:t>riffin</a:t>
            </a:r>
            <a:r>
              <a:rPr lang="en-US" dirty="0" smtClean="0">
                <a:solidFill>
                  <a:schemeClr val="bg1"/>
                </a:solidFill>
              </a:rPr>
              <a:t>’ rhyme!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33825" y="685800"/>
            <a:ext cx="5138519" cy="5510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Feel that rhythm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All the time,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Gonna</a:t>
            </a:r>
            <a:r>
              <a:rPr lang="en-US" dirty="0">
                <a:solidFill>
                  <a:schemeClr val="bg1"/>
                </a:solidFill>
              </a:rPr>
              <a:t> be right with ‘</a:t>
            </a:r>
            <a:r>
              <a:rPr lang="en-US" dirty="0" err="1">
                <a:solidFill>
                  <a:schemeClr val="bg1"/>
                </a:solidFill>
              </a:rPr>
              <a:t>em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With my feet on the floor and a </a:t>
            </a:r>
            <a:r>
              <a:rPr lang="en-US" dirty="0" err="1">
                <a:solidFill>
                  <a:schemeClr val="bg1"/>
                </a:solidFill>
              </a:rPr>
              <a:t>riffin</a:t>
            </a:r>
            <a:r>
              <a:rPr lang="en-US" dirty="0">
                <a:solidFill>
                  <a:schemeClr val="bg1"/>
                </a:solidFill>
              </a:rPr>
              <a:t>’ rhyme!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22977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</TotalTime>
  <Words>645</Words>
  <Application>Microsoft Office PowerPoint</Application>
  <PresentationFormat>Widescreen</PresentationFormat>
  <Paragraphs>138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Teach Me To Swing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 Me tO Swing</dc:title>
  <dc:creator>jburke</dc:creator>
  <cp:lastModifiedBy>jburke</cp:lastModifiedBy>
  <cp:revision>6</cp:revision>
  <dcterms:created xsi:type="dcterms:W3CDTF">2016-10-11T19:13:00Z</dcterms:created>
  <dcterms:modified xsi:type="dcterms:W3CDTF">2016-10-11T19:26:37Z</dcterms:modified>
</cp:coreProperties>
</file>