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C7DB5E9-6AAB-4B40-AEE7-6713D548B015}" type="datetimeFigureOut">
              <a:rPr lang="en-CA" smtClean="0"/>
              <a:t>2018-12-14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DE93F37-8BE5-435A-BCD4-E4DBE0E08952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B5E9-6AAB-4B40-AEE7-6713D548B015}" type="datetimeFigureOut">
              <a:rPr lang="en-CA" smtClean="0"/>
              <a:t>2018-12-14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3F37-8BE5-435A-BCD4-E4DBE0E0895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B5E9-6AAB-4B40-AEE7-6713D548B015}" type="datetimeFigureOut">
              <a:rPr lang="en-CA" smtClean="0"/>
              <a:t>2018-12-14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3F37-8BE5-435A-BCD4-E4DBE0E0895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C7DB5E9-6AAB-4B40-AEE7-6713D548B015}" type="datetimeFigureOut">
              <a:rPr lang="en-CA" smtClean="0"/>
              <a:t>2018-12-14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DE93F37-8BE5-435A-BCD4-E4DBE0E08952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C7DB5E9-6AAB-4B40-AEE7-6713D548B015}" type="datetimeFigureOut">
              <a:rPr lang="en-CA" smtClean="0"/>
              <a:t>2018-12-14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DE93F37-8BE5-435A-BCD4-E4DBE0E08952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B5E9-6AAB-4B40-AEE7-6713D548B015}" type="datetimeFigureOut">
              <a:rPr lang="en-CA" smtClean="0"/>
              <a:t>2018-12-14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3F37-8BE5-435A-BCD4-E4DBE0E08952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B5E9-6AAB-4B40-AEE7-6713D548B015}" type="datetimeFigureOut">
              <a:rPr lang="en-CA" smtClean="0"/>
              <a:t>2018-12-14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3F37-8BE5-435A-BCD4-E4DBE0E08952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7DB5E9-6AAB-4B40-AEE7-6713D548B015}" type="datetimeFigureOut">
              <a:rPr lang="en-CA" smtClean="0"/>
              <a:t>2018-12-14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DE93F37-8BE5-435A-BCD4-E4DBE0E08952}" type="slidenum">
              <a:rPr lang="en-CA" smtClean="0"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B5E9-6AAB-4B40-AEE7-6713D548B015}" type="datetimeFigureOut">
              <a:rPr lang="en-CA" smtClean="0"/>
              <a:t>2018-12-14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3F37-8BE5-435A-BCD4-E4DBE0E0895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C7DB5E9-6AAB-4B40-AEE7-6713D548B015}" type="datetimeFigureOut">
              <a:rPr lang="en-CA" smtClean="0"/>
              <a:t>2018-12-14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DE93F37-8BE5-435A-BCD4-E4DBE0E08952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7DB5E9-6AAB-4B40-AEE7-6713D548B015}" type="datetimeFigureOut">
              <a:rPr lang="en-CA" smtClean="0"/>
              <a:t>2018-12-14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DE93F37-8BE5-435A-BCD4-E4DBE0E08952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C7DB5E9-6AAB-4B40-AEE7-6713D548B015}" type="datetimeFigureOut">
              <a:rPr lang="en-CA" smtClean="0"/>
              <a:t>2018-12-14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DE93F37-8BE5-435A-BCD4-E4DBE0E08952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Snowflakes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Arranged by A. Miller</a:t>
            </a:r>
            <a:endParaRPr lang="en-C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85" b="11591"/>
          <a:stretch/>
        </p:blipFill>
        <p:spPr bwMode="auto">
          <a:xfrm>
            <a:off x="3962400" y="0"/>
            <a:ext cx="4371975" cy="3380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598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066800"/>
            <a:ext cx="7467600" cy="487375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Snowflakes falling softly in the night.</a:t>
            </a:r>
          </a:p>
          <a:p>
            <a:pPr marL="0" indent="0">
              <a:buNone/>
            </a:pPr>
            <a:r>
              <a:rPr lang="en-US" dirty="0" smtClean="0"/>
              <a:t>Snowflakes make such a beautiful sight</a:t>
            </a:r>
          </a:p>
          <a:p>
            <a:pPr marL="0" indent="0">
              <a:buNone/>
            </a:pPr>
            <a:r>
              <a:rPr lang="en-US" dirty="0" smtClean="0"/>
              <a:t>When they’re falling in the night</a:t>
            </a:r>
          </a:p>
          <a:p>
            <a:pPr marL="0" indent="0">
              <a:buNone/>
            </a:pPr>
            <a:r>
              <a:rPr lang="en-US" dirty="0" smtClean="0"/>
              <a:t>Underneath the shimmering light.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Winter time is sure lots of fun.</a:t>
            </a:r>
          </a:p>
          <a:p>
            <a:pPr marL="0" indent="0">
              <a:buNone/>
            </a:pPr>
            <a:r>
              <a:rPr lang="en-US" dirty="0"/>
              <a:t>I’m so happy that winter has begun!</a:t>
            </a:r>
          </a:p>
          <a:p>
            <a:pPr marL="0" indent="0">
              <a:buNone/>
            </a:pPr>
            <a:r>
              <a:rPr lang="en-US" dirty="0"/>
              <a:t>We can ski and sled and skate.</a:t>
            </a:r>
          </a:p>
          <a:p>
            <a:pPr marL="0" indent="0">
              <a:buNone/>
            </a:pPr>
            <a:r>
              <a:rPr lang="en-US" dirty="0"/>
              <a:t>I’m so excited that I can hardly wait.  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4382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066800"/>
            <a:ext cx="7467600" cy="487375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Dashing through the snow</a:t>
            </a:r>
          </a:p>
          <a:p>
            <a:pPr marL="0" indent="0">
              <a:buNone/>
            </a:pPr>
            <a:r>
              <a:rPr lang="en-US" dirty="0" smtClean="0"/>
              <a:t>In a one horse open sleigh</a:t>
            </a:r>
          </a:p>
          <a:p>
            <a:pPr marL="0" indent="0">
              <a:buNone/>
            </a:pPr>
            <a:r>
              <a:rPr lang="en-US" dirty="0" smtClean="0"/>
              <a:t>O’er the fields we go</a:t>
            </a:r>
          </a:p>
          <a:p>
            <a:pPr marL="0" indent="0">
              <a:buNone/>
            </a:pPr>
            <a:r>
              <a:rPr lang="en-US" dirty="0" smtClean="0"/>
              <a:t>Laughing all the way.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Bells on bobtail ring</a:t>
            </a:r>
          </a:p>
          <a:p>
            <a:pPr marL="0" indent="0">
              <a:buNone/>
            </a:pPr>
            <a:r>
              <a:rPr lang="en-US" dirty="0" smtClean="0"/>
              <a:t>Making spirits bright</a:t>
            </a:r>
          </a:p>
          <a:p>
            <a:pPr marL="0" indent="0">
              <a:buNone/>
            </a:pPr>
            <a:r>
              <a:rPr lang="en-US" dirty="0" smtClean="0"/>
              <a:t>What fun it is to ride and sing</a:t>
            </a:r>
          </a:p>
          <a:p>
            <a:pPr marL="0" indent="0">
              <a:buNone/>
            </a:pPr>
            <a:r>
              <a:rPr lang="en-US" dirty="0" smtClean="0"/>
              <a:t>A sleighing song tonight!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825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066800"/>
            <a:ext cx="7467600" cy="487375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Oh! Jingle bells, jingle bells,</a:t>
            </a:r>
          </a:p>
          <a:p>
            <a:pPr marL="0" indent="0">
              <a:buNone/>
            </a:pPr>
            <a:r>
              <a:rPr lang="en-US" dirty="0" smtClean="0"/>
              <a:t>Jingle all the way!</a:t>
            </a:r>
          </a:p>
          <a:p>
            <a:pPr marL="0" indent="0">
              <a:buNone/>
            </a:pPr>
            <a:r>
              <a:rPr lang="en-US" dirty="0" smtClean="0"/>
              <a:t>Oh what fun it is to ride in a one horse open sleigh.</a:t>
            </a:r>
          </a:p>
          <a:p>
            <a:pPr marL="0" indent="0">
              <a:buNone/>
            </a:pPr>
            <a:r>
              <a:rPr lang="en-US" dirty="0" smtClean="0"/>
              <a:t>Hey!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Jingle bells, jingle bells, </a:t>
            </a:r>
          </a:p>
          <a:p>
            <a:pPr marL="0" indent="0">
              <a:buNone/>
            </a:pPr>
            <a:r>
              <a:rPr lang="en-US" dirty="0" smtClean="0"/>
              <a:t>Jingle all the way!</a:t>
            </a:r>
          </a:p>
          <a:p>
            <a:pPr marL="0" indent="0">
              <a:buNone/>
            </a:pPr>
            <a:r>
              <a:rPr lang="en-US" dirty="0" smtClean="0"/>
              <a:t>Oh what fun it is to ride in a one horse </a:t>
            </a:r>
            <a:r>
              <a:rPr lang="en-US" smtClean="0"/>
              <a:t>open sleigh!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569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</TotalTime>
  <Words>157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Century Schoolbook</vt:lpstr>
      <vt:lpstr>Wingdings</vt:lpstr>
      <vt:lpstr>Wingdings 2</vt:lpstr>
      <vt:lpstr>Oriel</vt:lpstr>
      <vt:lpstr>Snowflakes</vt:lpstr>
      <vt:lpstr>PowerPoint Presentation</vt:lpstr>
      <vt:lpstr>PowerPoint Presentation</vt:lpstr>
      <vt:lpstr>PowerPoint Presentation</vt:lpstr>
    </vt:vector>
  </TitlesOfParts>
  <Company>BPSD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Snowflakes</dc:title>
  <dc:creator>admin</dc:creator>
  <cp:lastModifiedBy>Justine Burke</cp:lastModifiedBy>
  <cp:revision>5</cp:revision>
  <dcterms:created xsi:type="dcterms:W3CDTF">2014-11-20T14:48:16Z</dcterms:created>
  <dcterms:modified xsi:type="dcterms:W3CDTF">2018-12-14T14:23:58Z</dcterms:modified>
</cp:coreProperties>
</file>