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1E3C73E-8CE5-461F-8700-76997F553296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796AFE9-608F-43C4-8D8E-55D0712C05D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5803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C73E-8CE5-461F-8700-76997F553296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AFE9-608F-43C4-8D8E-55D0712C0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9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C73E-8CE5-461F-8700-76997F553296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AFE9-608F-43C4-8D8E-55D0712C0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4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C73E-8CE5-461F-8700-76997F553296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AFE9-608F-43C4-8D8E-55D0712C0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68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1E3C73E-8CE5-461F-8700-76997F553296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796AFE9-608F-43C4-8D8E-55D0712C05D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774014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C73E-8CE5-461F-8700-76997F553296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AFE9-608F-43C4-8D8E-55D0712C0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6173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C73E-8CE5-461F-8700-76997F553296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AFE9-608F-43C4-8D8E-55D0712C0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7607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C73E-8CE5-461F-8700-76997F553296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AFE9-608F-43C4-8D8E-55D0712C0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4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C73E-8CE5-461F-8700-76997F553296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AFE9-608F-43C4-8D8E-55D0712C0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4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1E3C73E-8CE5-461F-8700-76997F553296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796AFE9-608F-43C4-8D8E-55D0712C05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88980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1E3C73E-8CE5-461F-8700-76997F553296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796AFE9-608F-43C4-8D8E-55D0712C0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09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E3C73E-8CE5-461F-8700-76997F553296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796AFE9-608F-43C4-8D8E-55D0712C05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00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Seventy-Six Trombones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Meredith Wilson’s </a:t>
            </a:r>
            <a:r>
              <a:rPr lang="en-US" i="1" dirty="0" smtClean="0"/>
              <a:t>The Music 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81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29" b="29328"/>
          <a:stretch/>
        </p:blipFill>
        <p:spPr>
          <a:xfrm>
            <a:off x="3652308" y="203200"/>
            <a:ext cx="4792133" cy="1295400"/>
          </a:xfrm>
        </p:spPr>
      </p:pic>
      <p:sp>
        <p:nvSpPr>
          <p:cNvPr id="6" name="TextBox 5"/>
          <p:cNvSpPr txBox="1"/>
          <p:nvPr/>
        </p:nvSpPr>
        <p:spPr>
          <a:xfrm>
            <a:off x="1612900" y="1816100"/>
            <a:ext cx="91821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Became a hit on Broadway in 1957</a:t>
            </a:r>
          </a:p>
          <a:p>
            <a:endParaRPr lang="en-US" sz="3200" dirty="0"/>
          </a:p>
          <a:p>
            <a:r>
              <a:rPr lang="en-US" sz="3200" dirty="0" smtClean="0"/>
              <a:t>Ran for 1375 performances.</a:t>
            </a:r>
          </a:p>
          <a:p>
            <a:endParaRPr lang="en-US" sz="3200" dirty="0"/>
          </a:p>
          <a:p>
            <a:r>
              <a:rPr lang="en-US" sz="3200" dirty="0" smtClean="0"/>
              <a:t>There’s a 1962 film adaptation and a 2003 TV adaptation.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060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29" b="29328"/>
          <a:stretch/>
        </p:blipFill>
        <p:spPr>
          <a:xfrm>
            <a:off x="3652308" y="203200"/>
            <a:ext cx="4792133" cy="1295400"/>
          </a:xfrm>
        </p:spPr>
      </p:pic>
      <p:sp>
        <p:nvSpPr>
          <p:cNvPr id="6" name="TextBox 5"/>
          <p:cNvSpPr txBox="1"/>
          <p:nvPr/>
        </p:nvSpPr>
        <p:spPr>
          <a:xfrm>
            <a:off x="1612900" y="1816100"/>
            <a:ext cx="91821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Seventy-six trombones led the big parade,</a:t>
            </a:r>
          </a:p>
          <a:p>
            <a:r>
              <a:rPr lang="en-US" sz="3200" dirty="0" smtClean="0"/>
              <a:t>With a hundred and ten cornets close at hand.</a:t>
            </a:r>
          </a:p>
          <a:p>
            <a:endParaRPr lang="en-US" sz="3200" dirty="0"/>
          </a:p>
          <a:p>
            <a:r>
              <a:rPr lang="en-US" sz="3200" dirty="0" smtClean="0"/>
              <a:t>They were followed by rows and rows </a:t>
            </a:r>
          </a:p>
          <a:p>
            <a:r>
              <a:rPr lang="en-US" sz="3200" dirty="0" smtClean="0"/>
              <a:t>Of the finest virtuosos,</a:t>
            </a:r>
          </a:p>
          <a:p>
            <a:r>
              <a:rPr lang="en-US" sz="3200" dirty="0" smtClean="0"/>
              <a:t>The cream of every famous band.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926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29" b="29328"/>
          <a:stretch/>
        </p:blipFill>
        <p:spPr>
          <a:xfrm>
            <a:off x="3652308" y="203200"/>
            <a:ext cx="4792133" cy="1295400"/>
          </a:xfrm>
        </p:spPr>
      </p:pic>
      <p:sp>
        <p:nvSpPr>
          <p:cNvPr id="6" name="TextBox 5"/>
          <p:cNvSpPr txBox="1"/>
          <p:nvPr/>
        </p:nvSpPr>
        <p:spPr>
          <a:xfrm>
            <a:off x="1612900" y="1816100"/>
            <a:ext cx="91821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Seventy-six trombones caught the morning sun,</a:t>
            </a:r>
          </a:p>
          <a:p>
            <a:r>
              <a:rPr lang="en-US" sz="3200" dirty="0" smtClean="0"/>
              <a:t>With a hundred and ten cornets right behind.</a:t>
            </a:r>
          </a:p>
          <a:p>
            <a:endParaRPr lang="en-US" sz="3200" dirty="0"/>
          </a:p>
          <a:p>
            <a:r>
              <a:rPr lang="en-US" sz="3200" dirty="0" smtClean="0"/>
              <a:t>There were more than a thousand reeds springing up like weeds.</a:t>
            </a:r>
          </a:p>
          <a:p>
            <a:r>
              <a:rPr lang="en-US" sz="3200" dirty="0" smtClean="0"/>
              <a:t>There were horns of every shape and kinds.</a:t>
            </a:r>
          </a:p>
        </p:txBody>
      </p:sp>
    </p:spTree>
    <p:extLst>
      <p:ext uri="{BB962C8B-B14F-4D97-AF65-F5344CB8AC3E}">
        <p14:creationId xmlns:p14="http://schemas.microsoft.com/office/powerpoint/2010/main" val="1932865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29" b="29328"/>
          <a:stretch/>
        </p:blipFill>
        <p:spPr>
          <a:xfrm>
            <a:off x="3652308" y="203200"/>
            <a:ext cx="4792133" cy="1295400"/>
          </a:xfrm>
        </p:spPr>
      </p:pic>
      <p:sp>
        <p:nvSpPr>
          <p:cNvPr id="6" name="TextBox 5"/>
          <p:cNvSpPr txBox="1"/>
          <p:nvPr/>
        </p:nvSpPr>
        <p:spPr>
          <a:xfrm>
            <a:off x="1612900" y="1816100"/>
            <a:ext cx="975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There were fifty mounted cannon in the battery,</a:t>
            </a:r>
          </a:p>
          <a:p>
            <a:r>
              <a:rPr lang="en-US" sz="3200" dirty="0" smtClean="0"/>
              <a:t>Thundering, thundering, louder than before.</a:t>
            </a:r>
          </a:p>
          <a:p>
            <a:endParaRPr lang="en-US" sz="3200" dirty="0"/>
          </a:p>
          <a:p>
            <a:r>
              <a:rPr lang="en-US" sz="3200" dirty="0" smtClean="0"/>
              <a:t>Clarinets of every size and trumpeters who’d improvise</a:t>
            </a:r>
          </a:p>
          <a:p>
            <a:r>
              <a:rPr lang="en-US" sz="3200" dirty="0" smtClean="0"/>
              <a:t>A full octave higher than the score.</a:t>
            </a:r>
          </a:p>
        </p:txBody>
      </p:sp>
    </p:spTree>
    <p:extLst>
      <p:ext uri="{BB962C8B-B14F-4D97-AF65-F5344CB8AC3E}">
        <p14:creationId xmlns:p14="http://schemas.microsoft.com/office/powerpoint/2010/main" val="2061715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29" b="29328"/>
          <a:stretch/>
        </p:blipFill>
        <p:spPr>
          <a:xfrm>
            <a:off x="3652308" y="203200"/>
            <a:ext cx="4792133" cy="1295400"/>
          </a:xfrm>
        </p:spPr>
      </p:pic>
      <p:sp>
        <p:nvSpPr>
          <p:cNvPr id="6" name="TextBox 5"/>
          <p:cNvSpPr txBox="1"/>
          <p:nvPr/>
        </p:nvSpPr>
        <p:spPr>
          <a:xfrm>
            <a:off x="1612900" y="1816100"/>
            <a:ext cx="9753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Seventy-six trombones hit the counterpoint.</a:t>
            </a:r>
          </a:p>
          <a:p>
            <a:r>
              <a:rPr lang="en-US" sz="3200" dirty="0" smtClean="0"/>
              <a:t>While a hundred and ten cornets blazed away.</a:t>
            </a:r>
          </a:p>
          <a:p>
            <a:r>
              <a:rPr lang="en-US" sz="3200" dirty="0" smtClean="0"/>
              <a:t>To the rhythm of </a:t>
            </a:r>
            <a:r>
              <a:rPr lang="en-US" sz="3200" dirty="0" err="1" smtClean="0"/>
              <a:t>Harch</a:t>
            </a:r>
            <a:r>
              <a:rPr lang="en-US" sz="3200" dirty="0" smtClean="0"/>
              <a:t>! </a:t>
            </a:r>
            <a:r>
              <a:rPr lang="en-US" sz="3200" dirty="0" err="1" smtClean="0"/>
              <a:t>Harch</a:t>
            </a:r>
            <a:r>
              <a:rPr lang="en-US" sz="3200" dirty="0" smtClean="0"/>
              <a:t>! </a:t>
            </a:r>
            <a:r>
              <a:rPr lang="en-US" sz="3200" dirty="0" err="1" smtClean="0"/>
              <a:t>Harch</a:t>
            </a:r>
            <a:r>
              <a:rPr lang="en-US" sz="3200" dirty="0" smtClean="0"/>
              <a:t>!</a:t>
            </a:r>
          </a:p>
          <a:p>
            <a:r>
              <a:rPr lang="en-US" sz="3200" dirty="0" smtClean="0"/>
              <a:t>All the kids began to march,</a:t>
            </a:r>
          </a:p>
          <a:p>
            <a:r>
              <a:rPr lang="en-US" sz="3200" dirty="0" smtClean="0"/>
              <a:t>And they’re marching </a:t>
            </a:r>
            <a:r>
              <a:rPr lang="en-US" sz="3200" dirty="0" err="1" smtClean="0"/>
              <a:t>stiiiiiiiiill</a:t>
            </a:r>
            <a:r>
              <a:rPr lang="en-US" sz="3200" dirty="0" smtClean="0"/>
              <a:t> right today!</a:t>
            </a:r>
          </a:p>
          <a:p>
            <a:endParaRPr lang="en-US" sz="3200" dirty="0"/>
          </a:p>
          <a:p>
            <a:r>
              <a:rPr lang="en-US" sz="3200" dirty="0" smtClean="0"/>
              <a:t>Marching still right today!</a:t>
            </a:r>
          </a:p>
        </p:txBody>
      </p:sp>
    </p:spTree>
    <p:extLst>
      <p:ext uri="{BB962C8B-B14F-4D97-AF65-F5344CB8AC3E}">
        <p14:creationId xmlns:p14="http://schemas.microsoft.com/office/powerpoint/2010/main" val="166330780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10</TotalTime>
  <Words>181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Seventy-Six Trombones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BPSD-SCCM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Seventy-Six Trombones</dc:title>
  <dc:creator>Justine Burke</dc:creator>
  <cp:lastModifiedBy>Justine Burke</cp:lastModifiedBy>
  <cp:revision>2</cp:revision>
  <dcterms:created xsi:type="dcterms:W3CDTF">2018-11-15T14:30:23Z</dcterms:created>
  <dcterms:modified xsi:type="dcterms:W3CDTF">2018-11-15T14:41:13Z</dcterms:modified>
</cp:coreProperties>
</file>