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1" r:id="rId4"/>
    <p:sldId id="258" r:id="rId5"/>
    <p:sldId id="259" r:id="rId6"/>
    <p:sldId id="260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5" d="100"/>
          <a:sy n="75" d="100"/>
        </p:scale>
        <p:origin x="54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48A87A34-81AB-432B-8DAE-1953F412C126}" type="datetimeFigureOut">
              <a:rPr lang="en-US" dirty="0"/>
              <a:pPr/>
              <a:t>11/28/2018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11/28/2018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11/28/2018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11/28/2018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11/28/2018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11/28/2018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11/28/2018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11/28/2018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6</a:t>
            </a:r>
          </a:p>
          <a:p>
            <a:pPr lvl="6"/>
            <a:r>
              <a:rPr lang="en-US" dirty="0"/>
              <a:t>7</a:t>
            </a:r>
          </a:p>
          <a:p>
            <a:pPr lvl="7"/>
            <a:r>
              <a:rPr lang="en-US" dirty="0"/>
              <a:t>8</a:t>
            </a:r>
          </a:p>
          <a:p>
            <a:pPr lvl="8"/>
            <a:r>
              <a:rPr lang="en-US" dirty="0"/>
              <a:t>9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11/28/2018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Seasons of Love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Jonathan Larson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541879">
            <a:off x="251826" y="269038"/>
            <a:ext cx="4940300" cy="2778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2107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31800" y="876300"/>
            <a:ext cx="112522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Considered a “rock musical”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Based on an opera called La </a:t>
            </a:r>
            <a:r>
              <a:rPr lang="en-US" sz="2800" dirty="0" err="1" smtClean="0"/>
              <a:t>Boheme</a:t>
            </a:r>
            <a:r>
              <a:rPr lang="en-US" sz="2800" dirty="0" smtClean="0"/>
              <a:t> by Puccini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Tells the story of a group of young artists trying to survive in New York City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Officially opened on Broadway in 1996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Later became a movie as well</a:t>
            </a:r>
          </a:p>
        </p:txBody>
      </p:sp>
    </p:spTree>
    <p:extLst>
      <p:ext uri="{BB962C8B-B14F-4D97-AF65-F5344CB8AC3E}">
        <p14:creationId xmlns:p14="http://schemas.microsoft.com/office/powerpoint/2010/main" val="2258486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31800" y="876300"/>
            <a:ext cx="112522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Five hundred twenty five thousand six hundred minutes,</a:t>
            </a:r>
          </a:p>
          <a:p>
            <a:r>
              <a:rPr lang="en-US" sz="2800" dirty="0" smtClean="0"/>
              <a:t>Five hundred twenty five thousand moments so dear.</a:t>
            </a:r>
          </a:p>
          <a:p>
            <a:endParaRPr lang="en-US" sz="2800" dirty="0"/>
          </a:p>
          <a:p>
            <a:r>
              <a:rPr lang="en-US" sz="2800" dirty="0" smtClean="0"/>
              <a:t>Five hundred twenty five thousand six hundred minutes;</a:t>
            </a:r>
          </a:p>
          <a:p>
            <a:r>
              <a:rPr lang="en-US" sz="2800" dirty="0" smtClean="0"/>
              <a:t>How do you measure, measure a year?</a:t>
            </a:r>
          </a:p>
          <a:p>
            <a:endParaRPr lang="en-US" sz="2800" dirty="0"/>
          </a:p>
          <a:p>
            <a:r>
              <a:rPr lang="en-US" sz="2800" dirty="0" smtClean="0"/>
              <a:t>In daylights, in sunsets, in midnights, in cups of coffee;</a:t>
            </a:r>
          </a:p>
          <a:p>
            <a:r>
              <a:rPr lang="en-US" sz="2800" dirty="0" smtClean="0"/>
              <a:t>In inches, in miles, in laughter in strife?</a:t>
            </a:r>
          </a:p>
          <a:p>
            <a:endParaRPr lang="en-US" sz="2800" dirty="0"/>
          </a:p>
          <a:p>
            <a:r>
              <a:rPr lang="en-US" sz="2800" dirty="0" smtClean="0"/>
              <a:t>In five hundred twenty five thousand six hundred minutes;</a:t>
            </a:r>
          </a:p>
          <a:p>
            <a:r>
              <a:rPr lang="en-US" sz="2800" dirty="0" smtClean="0"/>
              <a:t>How do you measure a year in the life?</a:t>
            </a:r>
          </a:p>
        </p:txBody>
      </p:sp>
    </p:spTree>
    <p:extLst>
      <p:ext uri="{BB962C8B-B14F-4D97-AF65-F5344CB8AC3E}">
        <p14:creationId xmlns:p14="http://schemas.microsoft.com/office/powerpoint/2010/main" val="2149429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31800" y="876300"/>
            <a:ext cx="112522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How about love?</a:t>
            </a:r>
          </a:p>
          <a:p>
            <a:r>
              <a:rPr lang="en-US" sz="2800" dirty="0" smtClean="0"/>
              <a:t>How about love?</a:t>
            </a:r>
          </a:p>
          <a:p>
            <a:r>
              <a:rPr lang="en-US" sz="2800" dirty="0" smtClean="0"/>
              <a:t>How about love?</a:t>
            </a:r>
          </a:p>
          <a:p>
            <a:r>
              <a:rPr lang="en-US" sz="2800" dirty="0" smtClean="0"/>
              <a:t>Measure in love.</a:t>
            </a:r>
          </a:p>
          <a:p>
            <a:endParaRPr lang="en-US" sz="2800" dirty="0"/>
          </a:p>
          <a:p>
            <a:r>
              <a:rPr lang="en-US" sz="2800" dirty="0" smtClean="0"/>
              <a:t>Seasons of love,</a:t>
            </a:r>
          </a:p>
          <a:p>
            <a:r>
              <a:rPr lang="en-US" sz="2800" dirty="0" smtClean="0"/>
              <a:t>Seasons of love</a:t>
            </a:r>
          </a:p>
        </p:txBody>
      </p:sp>
    </p:spTree>
    <p:extLst>
      <p:ext uri="{BB962C8B-B14F-4D97-AF65-F5344CB8AC3E}">
        <p14:creationId xmlns:p14="http://schemas.microsoft.com/office/powerpoint/2010/main" val="2836987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31800" y="876300"/>
            <a:ext cx="112522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Five hundred twenty five thousand six hundred minutes,</a:t>
            </a:r>
          </a:p>
          <a:p>
            <a:r>
              <a:rPr lang="en-US" sz="2800" dirty="0" smtClean="0"/>
              <a:t>Five hundred twenty five thousand journeys to plan.</a:t>
            </a:r>
          </a:p>
          <a:p>
            <a:endParaRPr lang="en-US" sz="2800" dirty="0"/>
          </a:p>
          <a:p>
            <a:r>
              <a:rPr lang="en-US" sz="2800" dirty="0" smtClean="0"/>
              <a:t>Five hundred twenty five thousand six hundred minutes;</a:t>
            </a:r>
          </a:p>
          <a:p>
            <a:r>
              <a:rPr lang="en-US" sz="2800" dirty="0" smtClean="0"/>
              <a:t>How do you measure the life of a </a:t>
            </a:r>
            <a:r>
              <a:rPr lang="en-US" sz="2800" smtClean="0"/>
              <a:t>woman </a:t>
            </a:r>
            <a:r>
              <a:rPr lang="en-US" sz="2800" smtClean="0"/>
              <a:t>or </a:t>
            </a:r>
            <a:r>
              <a:rPr lang="en-US" sz="2800" dirty="0" smtClean="0"/>
              <a:t>a man?</a:t>
            </a:r>
          </a:p>
        </p:txBody>
      </p:sp>
    </p:spTree>
    <p:extLst>
      <p:ext uri="{BB962C8B-B14F-4D97-AF65-F5344CB8AC3E}">
        <p14:creationId xmlns:p14="http://schemas.microsoft.com/office/powerpoint/2010/main" val="1497643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31800" y="876300"/>
            <a:ext cx="112522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How about love?</a:t>
            </a:r>
          </a:p>
          <a:p>
            <a:r>
              <a:rPr lang="en-US" sz="2800" dirty="0" smtClean="0"/>
              <a:t>How about love?</a:t>
            </a:r>
          </a:p>
          <a:p>
            <a:r>
              <a:rPr lang="en-US" sz="2800" dirty="0" smtClean="0"/>
              <a:t>How about love?</a:t>
            </a:r>
          </a:p>
          <a:p>
            <a:r>
              <a:rPr lang="en-US" sz="2800" dirty="0" smtClean="0"/>
              <a:t>Measure in love.</a:t>
            </a:r>
          </a:p>
          <a:p>
            <a:endParaRPr lang="en-US" sz="2800" dirty="0"/>
          </a:p>
          <a:p>
            <a:r>
              <a:rPr lang="en-US" sz="2800" dirty="0" smtClean="0"/>
              <a:t>Seasons of love,</a:t>
            </a:r>
          </a:p>
          <a:p>
            <a:r>
              <a:rPr lang="en-US" sz="2800" dirty="0" smtClean="0"/>
              <a:t>Seasons of love</a:t>
            </a:r>
          </a:p>
          <a:p>
            <a:endParaRPr lang="en-US" sz="2800" dirty="0"/>
          </a:p>
          <a:p>
            <a:r>
              <a:rPr lang="en-US" sz="2800" dirty="0" smtClean="0"/>
              <a:t>Seasons of love,</a:t>
            </a:r>
          </a:p>
          <a:p>
            <a:r>
              <a:rPr lang="en-US" sz="2800" dirty="0" smtClean="0"/>
              <a:t>Seasons of love.</a:t>
            </a:r>
          </a:p>
        </p:txBody>
      </p:sp>
    </p:spTree>
    <p:extLst>
      <p:ext uri="{BB962C8B-B14F-4D97-AF65-F5344CB8AC3E}">
        <p14:creationId xmlns:p14="http://schemas.microsoft.com/office/powerpoint/2010/main" val="3824753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tlas">
  <a:themeElements>
    <a:clrScheme name="Atlas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F81B02"/>
      </a:accent1>
      <a:accent2>
        <a:srgbClr val="FC7715"/>
      </a:accent2>
      <a:accent3>
        <a:srgbClr val="AFBF41"/>
      </a:accent3>
      <a:accent4>
        <a:srgbClr val="50C49F"/>
      </a:accent4>
      <a:accent5>
        <a:srgbClr val="3B95C4"/>
      </a:accent5>
      <a:accent6>
        <a:srgbClr val="B560D4"/>
      </a:accent6>
      <a:hlink>
        <a:srgbClr val="FC5A1A"/>
      </a:hlink>
      <a:folHlink>
        <a:srgbClr val="B49E74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508F7963-D0B5-43F7-BB2C-FCE3009C08E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TM16401371[[fn=Atlas]]</Template>
  <TotalTime>15</TotalTime>
  <Words>223</Words>
  <Application>Microsoft Office PowerPoint</Application>
  <PresentationFormat>Widescreen</PresentationFormat>
  <Paragraphs>40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 Light</vt:lpstr>
      <vt:lpstr>Rockwell</vt:lpstr>
      <vt:lpstr>Wingdings</vt:lpstr>
      <vt:lpstr>Atlas</vt:lpstr>
      <vt:lpstr>Seasons of Love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BPSD-SCCM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Seasons of Love</dc:title>
  <dc:creator>Justine Burke</dc:creator>
  <cp:lastModifiedBy>Justine Burke</cp:lastModifiedBy>
  <cp:revision>3</cp:revision>
  <dcterms:created xsi:type="dcterms:W3CDTF">2018-11-26T14:21:54Z</dcterms:created>
  <dcterms:modified xsi:type="dcterms:W3CDTF">2018-11-28T16:30:05Z</dcterms:modified>
</cp:coreProperties>
</file>