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72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4B1218E-1195-479A-9D7C-6818C27E24C2}" type="datetimeFigureOut">
              <a:rPr lang="en-CA" smtClean="0"/>
              <a:t>15/05/2018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70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C-flat/B Major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200946"/>
              </p:ext>
            </p:extLst>
          </p:nvPr>
        </p:nvGraphicFramePr>
        <p:xfrm>
          <a:off x="381000" y="1600200"/>
          <a:ext cx="828897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9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E Major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944174"/>
              </p:ext>
            </p:extLst>
          </p:nvPr>
        </p:nvGraphicFramePr>
        <p:xfrm>
          <a:off x="381000" y="1600200"/>
          <a:ext cx="828897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1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A Major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367510"/>
              </p:ext>
            </p:extLst>
          </p:nvPr>
        </p:nvGraphicFramePr>
        <p:xfrm>
          <a:off x="381000" y="1600200"/>
          <a:ext cx="828897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7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D Major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812923"/>
              </p:ext>
            </p:extLst>
          </p:nvPr>
        </p:nvGraphicFramePr>
        <p:xfrm>
          <a:off x="381000" y="1600200"/>
          <a:ext cx="828897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3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G Major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471086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20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C Major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194360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11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 Scale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136617"/>
              </p:ext>
            </p:extLst>
          </p:nvPr>
        </p:nvGraphicFramePr>
        <p:xfrm>
          <a:off x="184863" y="1600200"/>
          <a:ext cx="8959134" cy="4723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97"/>
                <a:gridCol w="457661"/>
                <a:gridCol w="449465"/>
                <a:gridCol w="1149397"/>
                <a:gridCol w="470774"/>
                <a:gridCol w="1139562"/>
                <a:gridCol w="439629"/>
                <a:gridCol w="428155"/>
                <a:gridCol w="1128087"/>
                <a:gridCol w="470774"/>
                <a:gridCol w="1136284"/>
                <a:gridCol w="436352"/>
                <a:gridCol w="626497"/>
              </a:tblGrid>
              <a:tr h="850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2400" i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C#/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en-US" sz="2400" i="1" dirty="0" err="1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D#/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lang="en-US" sz="2400" i="1" dirty="0" err="1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chemeClr val="bg1"/>
                          </a:solidFill>
                        </a:rPr>
                        <a:t>F#/G</a:t>
                      </a:r>
                      <a:r>
                        <a:rPr lang="en-CA" sz="2400" i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chemeClr val="bg1"/>
                          </a:solidFill>
                        </a:rPr>
                        <a:t>G#/A</a:t>
                      </a:r>
                      <a:r>
                        <a:rPr lang="en-CA" sz="2400" i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chemeClr val="bg1"/>
                          </a:solidFill>
                        </a:rPr>
                        <a:t>(B</a:t>
                      </a:r>
                      <a:r>
                        <a:rPr lang="en-CA" sz="2400" i="1" dirty="0" smtClean="0">
                          <a:solidFill>
                            <a:schemeClr val="bg1"/>
                          </a:solidFill>
                        </a:rPr>
                        <a:t>b)</a:t>
                      </a:r>
                      <a:endParaRPr lang="en-CA" sz="240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873179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C Instruments</a:t>
                      </a:r>
                      <a:r>
                        <a:rPr lang="en-CA" sz="2000" baseline="0" dirty="0" smtClean="0"/>
                        <a:t> Start Here</a:t>
                      </a:r>
                      <a:endParaRPr lang="en-CA" sz="2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B</a:t>
                      </a:r>
                      <a:r>
                        <a:rPr lang="en-CA" sz="2000" i="1" dirty="0" smtClean="0"/>
                        <a:t>b</a:t>
                      </a:r>
                      <a:r>
                        <a:rPr lang="en-CA" sz="2000" dirty="0" smtClean="0"/>
                        <a:t> Instruments</a:t>
                      </a:r>
                      <a:r>
                        <a:rPr lang="en-CA" sz="2000" baseline="0" dirty="0" smtClean="0"/>
                        <a:t> Start Here</a:t>
                      </a:r>
                      <a:endParaRPr lang="en-CA" sz="2000" dirty="0" smtClean="0"/>
                    </a:p>
                    <a:p>
                      <a:pPr algn="ctr"/>
                      <a:endParaRPr lang="en-CA" sz="24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F Instruments Start Here</a:t>
                      </a:r>
                      <a:endParaRPr lang="en-CA" sz="2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err="1" smtClean="0"/>
                        <a:t>E</a:t>
                      </a:r>
                      <a:r>
                        <a:rPr lang="en-CA" sz="2000" i="1" dirty="0" err="1" smtClean="0"/>
                        <a:t>b</a:t>
                      </a:r>
                      <a:r>
                        <a:rPr lang="en-CA" sz="2000" i="1" baseline="0" dirty="0" smtClean="0"/>
                        <a:t> </a:t>
                      </a:r>
                      <a:r>
                        <a:rPr lang="en-CA" sz="2000" i="0" baseline="0" dirty="0" smtClean="0"/>
                        <a:t>Instruments Start Here</a:t>
                      </a:r>
                      <a:endParaRPr lang="en-CA" sz="2000" i="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i="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SMARTInkShape-Group1"/>
          <p:cNvGrpSpPr/>
          <p:nvPr/>
        </p:nvGrpSpPr>
        <p:grpSpPr>
          <a:xfrm>
            <a:off x="381093" y="2263171"/>
            <a:ext cx="281848" cy="708525"/>
            <a:chOff x="381093" y="2263171"/>
            <a:chExt cx="281848" cy="708525"/>
          </a:xfrm>
        </p:grpSpPr>
        <p:sp>
          <p:nvSpPr>
            <p:cNvPr id="3" name="SMARTInkShape-1"/>
            <p:cNvSpPr/>
            <p:nvPr/>
          </p:nvSpPr>
          <p:spPr>
            <a:xfrm>
              <a:off x="449580" y="2362200"/>
              <a:ext cx="106681" cy="609496"/>
            </a:xfrm>
            <a:custGeom>
              <a:avLst/>
              <a:gdLst/>
              <a:ahLst/>
              <a:cxnLst/>
              <a:rect l="0" t="0" r="0" b="0"/>
              <a:pathLst>
                <a:path w="106681" h="609496">
                  <a:moveTo>
                    <a:pt x="106680" y="0"/>
                  </a:moveTo>
                  <a:lnTo>
                    <a:pt x="98590" y="8090"/>
                  </a:lnTo>
                  <a:lnTo>
                    <a:pt x="89513" y="33348"/>
                  </a:lnTo>
                  <a:lnTo>
                    <a:pt x="82312" y="67285"/>
                  </a:lnTo>
                  <a:lnTo>
                    <a:pt x="78011" y="85694"/>
                  </a:lnTo>
                  <a:lnTo>
                    <a:pt x="74479" y="104978"/>
                  </a:lnTo>
                  <a:lnTo>
                    <a:pt x="64120" y="137939"/>
                  </a:lnTo>
                  <a:lnTo>
                    <a:pt x="57331" y="175363"/>
                  </a:lnTo>
                  <a:lnTo>
                    <a:pt x="51608" y="209600"/>
                  </a:lnTo>
                  <a:lnTo>
                    <a:pt x="46883" y="243097"/>
                  </a:lnTo>
                  <a:lnTo>
                    <a:pt x="39842" y="275811"/>
                  </a:lnTo>
                  <a:lnTo>
                    <a:pt x="37483" y="312616"/>
                  </a:lnTo>
                  <a:lnTo>
                    <a:pt x="31569" y="350546"/>
                  </a:lnTo>
                  <a:lnTo>
                    <a:pt x="24592" y="386366"/>
                  </a:lnTo>
                  <a:lnTo>
                    <a:pt x="23088" y="418960"/>
                  </a:lnTo>
                  <a:lnTo>
                    <a:pt x="20647" y="443688"/>
                  </a:lnTo>
                  <a:lnTo>
                    <a:pt x="15715" y="479543"/>
                  </a:lnTo>
                  <a:lnTo>
                    <a:pt x="13123" y="497405"/>
                  </a:lnTo>
                  <a:lnTo>
                    <a:pt x="8103" y="532916"/>
                  </a:lnTo>
                  <a:lnTo>
                    <a:pt x="7633" y="569700"/>
                  </a:lnTo>
                  <a:lnTo>
                    <a:pt x="7628" y="572840"/>
                  </a:lnTo>
                  <a:lnTo>
                    <a:pt x="5366" y="578587"/>
                  </a:lnTo>
                  <a:lnTo>
                    <a:pt x="3577" y="581304"/>
                  </a:lnTo>
                  <a:lnTo>
                    <a:pt x="3232" y="583963"/>
                  </a:lnTo>
                  <a:lnTo>
                    <a:pt x="7555" y="605576"/>
                  </a:lnTo>
                  <a:lnTo>
                    <a:pt x="6730" y="606918"/>
                  </a:lnTo>
                  <a:lnTo>
                    <a:pt x="5333" y="607812"/>
                  </a:lnTo>
                  <a:lnTo>
                    <a:pt x="312" y="609495"/>
                  </a:lnTo>
                  <a:lnTo>
                    <a:pt x="0" y="573830"/>
                  </a:lnTo>
                  <a:lnTo>
                    <a:pt x="0" y="535833"/>
                  </a:lnTo>
                  <a:lnTo>
                    <a:pt x="0" y="499527"/>
                  </a:lnTo>
                  <a:lnTo>
                    <a:pt x="0" y="462139"/>
                  </a:lnTo>
                  <a:lnTo>
                    <a:pt x="2258" y="431552"/>
                  </a:lnTo>
                  <a:lnTo>
                    <a:pt x="7620" y="403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381093" y="2263171"/>
              <a:ext cx="281848" cy="220950"/>
            </a:xfrm>
            <a:custGeom>
              <a:avLst/>
              <a:gdLst/>
              <a:ahLst/>
              <a:cxnLst/>
              <a:rect l="0" t="0" r="0" b="0"/>
              <a:pathLst>
                <a:path w="281848" h="220950">
                  <a:moveTo>
                    <a:pt x="7527" y="198089"/>
                  </a:moveTo>
                  <a:lnTo>
                    <a:pt x="7527" y="194044"/>
                  </a:lnTo>
                  <a:lnTo>
                    <a:pt x="6680" y="192852"/>
                  </a:lnTo>
                  <a:lnTo>
                    <a:pt x="5269" y="192058"/>
                  </a:lnTo>
                  <a:lnTo>
                    <a:pt x="0" y="190497"/>
                  </a:lnTo>
                  <a:lnTo>
                    <a:pt x="6476" y="183911"/>
                  </a:lnTo>
                  <a:lnTo>
                    <a:pt x="7216" y="179118"/>
                  </a:lnTo>
                  <a:lnTo>
                    <a:pt x="8166" y="177822"/>
                  </a:lnTo>
                  <a:lnTo>
                    <a:pt x="18106" y="171525"/>
                  </a:lnTo>
                  <a:lnTo>
                    <a:pt x="20695" y="164834"/>
                  </a:lnTo>
                  <a:lnTo>
                    <a:pt x="21386" y="160679"/>
                  </a:lnTo>
                  <a:lnTo>
                    <a:pt x="23540" y="157062"/>
                  </a:lnTo>
                  <a:lnTo>
                    <a:pt x="34648" y="145174"/>
                  </a:lnTo>
                  <a:lnTo>
                    <a:pt x="35767" y="142493"/>
                  </a:lnTo>
                  <a:lnTo>
                    <a:pt x="41527" y="137255"/>
                  </a:lnTo>
                  <a:lnTo>
                    <a:pt x="48885" y="131258"/>
                  </a:lnTo>
                  <a:lnTo>
                    <a:pt x="62765" y="115869"/>
                  </a:lnTo>
                  <a:lnTo>
                    <a:pt x="77517" y="104425"/>
                  </a:lnTo>
                  <a:lnTo>
                    <a:pt x="108038" y="67390"/>
                  </a:lnTo>
                  <a:lnTo>
                    <a:pt x="142269" y="33719"/>
                  </a:lnTo>
                  <a:lnTo>
                    <a:pt x="173246" y="10995"/>
                  </a:lnTo>
                  <a:lnTo>
                    <a:pt x="188773" y="6004"/>
                  </a:lnTo>
                  <a:lnTo>
                    <a:pt x="194761" y="2651"/>
                  </a:lnTo>
                  <a:lnTo>
                    <a:pt x="205504" y="499"/>
                  </a:lnTo>
                  <a:lnTo>
                    <a:pt x="223419" y="0"/>
                  </a:lnTo>
                  <a:lnTo>
                    <a:pt x="225115" y="836"/>
                  </a:lnTo>
                  <a:lnTo>
                    <a:pt x="226245" y="2240"/>
                  </a:lnTo>
                  <a:lnTo>
                    <a:pt x="228349" y="6059"/>
                  </a:lnTo>
                  <a:lnTo>
                    <a:pt x="240569" y="20378"/>
                  </a:lnTo>
                  <a:lnTo>
                    <a:pt x="242806" y="27935"/>
                  </a:lnTo>
                  <a:lnTo>
                    <a:pt x="244315" y="36383"/>
                  </a:lnTo>
                  <a:lnTo>
                    <a:pt x="250271" y="54791"/>
                  </a:lnTo>
                  <a:lnTo>
                    <a:pt x="251324" y="91566"/>
                  </a:lnTo>
                  <a:lnTo>
                    <a:pt x="252212" y="125141"/>
                  </a:lnTo>
                  <a:lnTo>
                    <a:pt x="262718" y="158536"/>
                  </a:lnTo>
                  <a:lnTo>
                    <a:pt x="268713" y="192100"/>
                  </a:lnTo>
                  <a:lnTo>
                    <a:pt x="281847" y="2209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SMARTInkShape-Group2"/>
          <p:cNvGrpSpPr/>
          <p:nvPr/>
        </p:nvGrpSpPr>
        <p:grpSpPr>
          <a:xfrm>
            <a:off x="1257302" y="2110754"/>
            <a:ext cx="289559" cy="685787"/>
            <a:chOff x="1257302" y="2110754"/>
            <a:chExt cx="289559" cy="685787"/>
          </a:xfrm>
        </p:grpSpPr>
        <p:sp>
          <p:nvSpPr>
            <p:cNvPr id="7" name="SMARTInkShape-3"/>
            <p:cNvSpPr/>
            <p:nvPr/>
          </p:nvSpPr>
          <p:spPr>
            <a:xfrm>
              <a:off x="1371600" y="2209800"/>
              <a:ext cx="45721" cy="586741"/>
            </a:xfrm>
            <a:custGeom>
              <a:avLst/>
              <a:gdLst/>
              <a:ahLst/>
              <a:cxnLst/>
              <a:rect l="0" t="0" r="0" b="0"/>
              <a:pathLst>
                <a:path w="45721" h="586741">
                  <a:moveTo>
                    <a:pt x="45720" y="0"/>
                  </a:moveTo>
                  <a:lnTo>
                    <a:pt x="38414" y="0"/>
                  </a:lnTo>
                  <a:lnTo>
                    <a:pt x="38101" y="36529"/>
                  </a:lnTo>
                  <a:lnTo>
                    <a:pt x="37253" y="61913"/>
                  </a:lnTo>
                  <a:lnTo>
                    <a:pt x="30340" y="99924"/>
                  </a:lnTo>
                  <a:lnTo>
                    <a:pt x="24012" y="137274"/>
                  </a:lnTo>
                  <a:lnTo>
                    <a:pt x="17851" y="172899"/>
                  </a:lnTo>
                  <a:lnTo>
                    <a:pt x="15756" y="207532"/>
                  </a:lnTo>
                  <a:lnTo>
                    <a:pt x="15342" y="242689"/>
                  </a:lnTo>
                  <a:lnTo>
                    <a:pt x="15260" y="280176"/>
                  </a:lnTo>
                  <a:lnTo>
                    <a:pt x="15244" y="317936"/>
                  </a:lnTo>
                  <a:lnTo>
                    <a:pt x="15241" y="350104"/>
                  </a:lnTo>
                  <a:lnTo>
                    <a:pt x="10003" y="381764"/>
                  </a:lnTo>
                  <a:lnTo>
                    <a:pt x="8091" y="417495"/>
                  </a:lnTo>
                  <a:lnTo>
                    <a:pt x="3668" y="449263"/>
                  </a:lnTo>
                  <a:lnTo>
                    <a:pt x="5115" y="480844"/>
                  </a:lnTo>
                  <a:lnTo>
                    <a:pt x="1261" y="514301"/>
                  </a:lnTo>
                  <a:lnTo>
                    <a:pt x="166" y="549982"/>
                  </a:lnTo>
                  <a:lnTo>
                    <a:pt x="0" y="586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"/>
            <p:cNvSpPr/>
            <p:nvPr/>
          </p:nvSpPr>
          <p:spPr>
            <a:xfrm>
              <a:off x="1257302" y="2110754"/>
              <a:ext cx="289559" cy="198107"/>
            </a:xfrm>
            <a:custGeom>
              <a:avLst/>
              <a:gdLst/>
              <a:ahLst/>
              <a:cxnLst/>
              <a:rect l="0" t="0" r="0" b="0"/>
              <a:pathLst>
                <a:path w="289559" h="198107">
                  <a:moveTo>
                    <a:pt x="7618" y="182866"/>
                  </a:moveTo>
                  <a:lnTo>
                    <a:pt x="6" y="182866"/>
                  </a:lnTo>
                  <a:lnTo>
                    <a:pt x="0" y="178821"/>
                  </a:lnTo>
                  <a:lnTo>
                    <a:pt x="2257" y="174577"/>
                  </a:lnTo>
                  <a:lnTo>
                    <a:pt x="5235" y="169869"/>
                  </a:lnTo>
                  <a:lnTo>
                    <a:pt x="7759" y="162458"/>
                  </a:lnTo>
                  <a:lnTo>
                    <a:pt x="28854" y="134447"/>
                  </a:lnTo>
                  <a:lnTo>
                    <a:pt x="44143" y="120119"/>
                  </a:lnTo>
                  <a:lnTo>
                    <a:pt x="59057" y="97117"/>
                  </a:lnTo>
                  <a:lnTo>
                    <a:pt x="74568" y="82171"/>
                  </a:lnTo>
                  <a:lnTo>
                    <a:pt x="90081" y="63163"/>
                  </a:lnTo>
                  <a:lnTo>
                    <a:pt x="127326" y="34498"/>
                  </a:lnTo>
                  <a:lnTo>
                    <a:pt x="134482" y="30565"/>
                  </a:lnTo>
                  <a:lnTo>
                    <a:pt x="157532" y="11559"/>
                  </a:lnTo>
                  <a:lnTo>
                    <a:pt x="173513" y="6129"/>
                  </a:lnTo>
                  <a:lnTo>
                    <a:pt x="176635" y="4081"/>
                  </a:lnTo>
                  <a:lnTo>
                    <a:pt x="189118" y="1199"/>
                  </a:lnTo>
                  <a:lnTo>
                    <a:pt x="223190" y="0"/>
                  </a:lnTo>
                  <a:lnTo>
                    <a:pt x="231275" y="839"/>
                  </a:lnTo>
                  <a:lnTo>
                    <a:pt x="240586" y="6071"/>
                  </a:lnTo>
                  <a:lnTo>
                    <a:pt x="246061" y="10593"/>
                  </a:lnTo>
                  <a:lnTo>
                    <a:pt x="249060" y="15425"/>
                  </a:lnTo>
                  <a:lnTo>
                    <a:pt x="251239" y="20394"/>
                  </a:lnTo>
                  <a:lnTo>
                    <a:pt x="263515" y="40791"/>
                  </a:lnTo>
                  <a:lnTo>
                    <a:pt x="273135" y="78045"/>
                  </a:lnTo>
                  <a:lnTo>
                    <a:pt x="278259" y="115508"/>
                  </a:lnTo>
                  <a:lnTo>
                    <a:pt x="285660" y="153553"/>
                  </a:lnTo>
                  <a:lnTo>
                    <a:pt x="289558" y="198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SMARTInkShape-Group3"/>
          <p:cNvGrpSpPr/>
          <p:nvPr/>
        </p:nvGrpSpPr>
        <p:grpSpPr>
          <a:xfrm>
            <a:off x="4823460" y="2179320"/>
            <a:ext cx="281941" cy="579121"/>
            <a:chOff x="4823460" y="2179320"/>
            <a:chExt cx="281941" cy="579121"/>
          </a:xfrm>
        </p:grpSpPr>
        <p:sp>
          <p:nvSpPr>
            <p:cNvPr id="10" name="SMARTInkShape-5"/>
            <p:cNvSpPr/>
            <p:nvPr/>
          </p:nvSpPr>
          <p:spPr>
            <a:xfrm>
              <a:off x="4930140" y="2225040"/>
              <a:ext cx="53341" cy="533401"/>
            </a:xfrm>
            <a:custGeom>
              <a:avLst/>
              <a:gdLst/>
              <a:ahLst/>
              <a:cxnLst/>
              <a:rect l="0" t="0" r="0" b="0"/>
              <a:pathLst>
                <a:path w="53341" h="533401">
                  <a:moveTo>
                    <a:pt x="53340" y="0"/>
                  </a:moveTo>
                  <a:lnTo>
                    <a:pt x="42734" y="0"/>
                  </a:lnTo>
                  <a:lnTo>
                    <a:pt x="42036" y="847"/>
                  </a:lnTo>
                  <a:lnTo>
                    <a:pt x="42418" y="2258"/>
                  </a:lnTo>
                  <a:lnTo>
                    <a:pt x="43518" y="4045"/>
                  </a:lnTo>
                  <a:lnTo>
                    <a:pt x="43404" y="6084"/>
                  </a:lnTo>
                  <a:lnTo>
                    <a:pt x="38966" y="17912"/>
                  </a:lnTo>
                  <a:lnTo>
                    <a:pt x="38134" y="55801"/>
                  </a:lnTo>
                  <a:lnTo>
                    <a:pt x="38102" y="93245"/>
                  </a:lnTo>
                  <a:lnTo>
                    <a:pt x="38100" y="129778"/>
                  </a:lnTo>
                  <a:lnTo>
                    <a:pt x="38100" y="167671"/>
                  </a:lnTo>
                  <a:lnTo>
                    <a:pt x="32863" y="203363"/>
                  </a:lnTo>
                  <a:lnTo>
                    <a:pt x="30951" y="238008"/>
                  </a:lnTo>
                  <a:lnTo>
                    <a:pt x="28361" y="267230"/>
                  </a:lnTo>
                  <a:lnTo>
                    <a:pt x="23947" y="303399"/>
                  </a:lnTo>
                  <a:lnTo>
                    <a:pt x="23075" y="341087"/>
                  </a:lnTo>
                  <a:lnTo>
                    <a:pt x="20645" y="378886"/>
                  </a:lnTo>
                  <a:lnTo>
                    <a:pt x="16308" y="411062"/>
                  </a:lnTo>
                  <a:lnTo>
                    <a:pt x="10213" y="447114"/>
                  </a:lnTo>
                  <a:lnTo>
                    <a:pt x="7962" y="483310"/>
                  </a:lnTo>
                  <a:lnTo>
                    <a:pt x="2451" y="519115"/>
                  </a:lnTo>
                  <a:lnTo>
                    <a:pt x="0" y="533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"/>
            <p:cNvSpPr/>
            <p:nvPr/>
          </p:nvSpPr>
          <p:spPr>
            <a:xfrm>
              <a:off x="4823460" y="2179320"/>
              <a:ext cx="281941" cy="236189"/>
            </a:xfrm>
            <a:custGeom>
              <a:avLst/>
              <a:gdLst/>
              <a:ahLst/>
              <a:cxnLst/>
              <a:rect l="0" t="0" r="0" b="0"/>
              <a:pathLst>
                <a:path w="281941" h="236189">
                  <a:moveTo>
                    <a:pt x="167640" y="0"/>
                  </a:moveTo>
                  <a:lnTo>
                    <a:pt x="148982" y="0"/>
                  </a:lnTo>
                  <a:lnTo>
                    <a:pt x="147582" y="847"/>
                  </a:lnTo>
                  <a:lnTo>
                    <a:pt x="146647" y="2258"/>
                  </a:lnTo>
                  <a:lnTo>
                    <a:pt x="146025" y="4045"/>
                  </a:lnTo>
                  <a:lnTo>
                    <a:pt x="144763" y="5237"/>
                  </a:lnTo>
                  <a:lnTo>
                    <a:pt x="141104" y="6561"/>
                  </a:lnTo>
                  <a:lnTo>
                    <a:pt x="139789" y="7761"/>
                  </a:lnTo>
                  <a:lnTo>
                    <a:pt x="133461" y="18133"/>
                  </a:lnTo>
                  <a:lnTo>
                    <a:pt x="115926" y="35581"/>
                  </a:lnTo>
                  <a:lnTo>
                    <a:pt x="103963" y="44033"/>
                  </a:lnTo>
                  <a:lnTo>
                    <a:pt x="81372" y="81413"/>
                  </a:lnTo>
                  <a:lnTo>
                    <a:pt x="63505" y="115171"/>
                  </a:lnTo>
                  <a:lnTo>
                    <a:pt x="47414" y="147173"/>
                  </a:lnTo>
                  <a:lnTo>
                    <a:pt x="23331" y="182871"/>
                  </a:lnTo>
                  <a:lnTo>
                    <a:pt x="2270" y="219193"/>
                  </a:lnTo>
                  <a:lnTo>
                    <a:pt x="1" y="236188"/>
                  </a:lnTo>
                  <a:lnTo>
                    <a:pt x="0" y="232165"/>
                  </a:lnTo>
                  <a:lnTo>
                    <a:pt x="847" y="230977"/>
                  </a:lnTo>
                  <a:lnTo>
                    <a:pt x="2258" y="230185"/>
                  </a:lnTo>
                  <a:lnTo>
                    <a:pt x="4045" y="229656"/>
                  </a:lnTo>
                  <a:lnTo>
                    <a:pt x="10606" y="224868"/>
                  </a:lnTo>
                  <a:lnTo>
                    <a:pt x="13180" y="218192"/>
                  </a:lnTo>
                  <a:lnTo>
                    <a:pt x="13867" y="214042"/>
                  </a:lnTo>
                  <a:lnTo>
                    <a:pt x="16018" y="210428"/>
                  </a:lnTo>
                  <a:lnTo>
                    <a:pt x="32286" y="191818"/>
                  </a:lnTo>
                  <a:lnTo>
                    <a:pt x="55569" y="156126"/>
                  </a:lnTo>
                  <a:lnTo>
                    <a:pt x="87153" y="118819"/>
                  </a:lnTo>
                  <a:lnTo>
                    <a:pt x="107819" y="93906"/>
                  </a:lnTo>
                  <a:lnTo>
                    <a:pt x="119950" y="74492"/>
                  </a:lnTo>
                  <a:lnTo>
                    <a:pt x="157416" y="40666"/>
                  </a:lnTo>
                  <a:lnTo>
                    <a:pt x="172714" y="26249"/>
                  </a:lnTo>
                  <a:lnTo>
                    <a:pt x="182879" y="21272"/>
                  </a:lnTo>
                  <a:lnTo>
                    <a:pt x="188995" y="16431"/>
                  </a:lnTo>
                  <a:lnTo>
                    <a:pt x="209118" y="15271"/>
                  </a:lnTo>
                  <a:lnTo>
                    <a:pt x="213733" y="17511"/>
                  </a:lnTo>
                  <a:lnTo>
                    <a:pt x="226781" y="27888"/>
                  </a:lnTo>
                  <a:lnTo>
                    <a:pt x="231461" y="29328"/>
                  </a:lnTo>
                  <a:lnTo>
                    <a:pt x="236362" y="34484"/>
                  </a:lnTo>
                  <a:lnTo>
                    <a:pt x="249215" y="53022"/>
                  </a:lnTo>
                  <a:lnTo>
                    <a:pt x="262026" y="89340"/>
                  </a:lnTo>
                  <a:lnTo>
                    <a:pt x="265777" y="109307"/>
                  </a:lnTo>
                  <a:lnTo>
                    <a:pt x="272702" y="145791"/>
                  </a:lnTo>
                  <a:lnTo>
                    <a:pt x="281940" y="175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4"/>
          <p:cNvGrpSpPr/>
          <p:nvPr/>
        </p:nvGrpSpPr>
        <p:grpSpPr>
          <a:xfrm>
            <a:off x="6393181" y="2194593"/>
            <a:ext cx="281940" cy="739108"/>
            <a:chOff x="6393181" y="2194593"/>
            <a:chExt cx="281940" cy="739108"/>
          </a:xfrm>
        </p:grpSpPr>
        <p:sp>
          <p:nvSpPr>
            <p:cNvPr id="13" name="SMARTInkShape-7"/>
            <p:cNvSpPr/>
            <p:nvPr/>
          </p:nvSpPr>
          <p:spPr>
            <a:xfrm>
              <a:off x="6522720" y="2225040"/>
              <a:ext cx="30481" cy="708661"/>
            </a:xfrm>
            <a:custGeom>
              <a:avLst/>
              <a:gdLst/>
              <a:ahLst/>
              <a:cxnLst/>
              <a:rect l="0" t="0" r="0" b="0"/>
              <a:pathLst>
                <a:path w="30481" h="708661">
                  <a:moveTo>
                    <a:pt x="7619" y="38100"/>
                  </a:moveTo>
                  <a:lnTo>
                    <a:pt x="7619" y="1"/>
                  </a:lnTo>
                  <a:lnTo>
                    <a:pt x="3575" y="0"/>
                  </a:lnTo>
                  <a:lnTo>
                    <a:pt x="2382" y="847"/>
                  </a:lnTo>
                  <a:lnTo>
                    <a:pt x="1588" y="2258"/>
                  </a:lnTo>
                  <a:lnTo>
                    <a:pt x="209" y="7761"/>
                  </a:lnTo>
                  <a:lnTo>
                    <a:pt x="0" y="45393"/>
                  </a:lnTo>
                  <a:lnTo>
                    <a:pt x="847" y="64460"/>
                  </a:lnTo>
                  <a:lnTo>
                    <a:pt x="6914" y="94064"/>
                  </a:lnTo>
                  <a:lnTo>
                    <a:pt x="8405" y="124467"/>
                  </a:lnTo>
                  <a:lnTo>
                    <a:pt x="14529" y="154941"/>
                  </a:lnTo>
                  <a:lnTo>
                    <a:pt x="15177" y="191504"/>
                  </a:lnTo>
                  <a:lnTo>
                    <a:pt x="15231" y="228732"/>
                  </a:lnTo>
                  <a:lnTo>
                    <a:pt x="21270" y="266718"/>
                  </a:lnTo>
                  <a:lnTo>
                    <a:pt x="23497" y="304802"/>
                  </a:lnTo>
                  <a:lnTo>
                    <a:pt x="27189" y="327661"/>
                  </a:lnTo>
                  <a:lnTo>
                    <a:pt x="26223" y="358140"/>
                  </a:lnTo>
                  <a:lnTo>
                    <a:pt x="29640" y="392665"/>
                  </a:lnTo>
                  <a:lnTo>
                    <a:pt x="30314" y="426014"/>
                  </a:lnTo>
                  <a:lnTo>
                    <a:pt x="30447" y="457061"/>
                  </a:lnTo>
                  <a:lnTo>
                    <a:pt x="30474" y="491698"/>
                  </a:lnTo>
                  <a:lnTo>
                    <a:pt x="30478" y="524222"/>
                  </a:lnTo>
                  <a:lnTo>
                    <a:pt x="30480" y="557226"/>
                  </a:lnTo>
                  <a:lnTo>
                    <a:pt x="28222" y="594487"/>
                  </a:lnTo>
                  <a:lnTo>
                    <a:pt x="23566" y="627240"/>
                  </a:lnTo>
                  <a:lnTo>
                    <a:pt x="22075" y="664687"/>
                  </a:lnTo>
                  <a:lnTo>
                    <a:pt x="15241" y="708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8"/>
            <p:cNvSpPr/>
            <p:nvPr/>
          </p:nvSpPr>
          <p:spPr>
            <a:xfrm>
              <a:off x="6393181" y="2194593"/>
              <a:ext cx="281940" cy="167608"/>
            </a:xfrm>
            <a:custGeom>
              <a:avLst/>
              <a:gdLst/>
              <a:ahLst/>
              <a:cxnLst/>
              <a:rect l="0" t="0" r="0" b="0"/>
              <a:pathLst>
                <a:path w="281940" h="167608">
                  <a:moveTo>
                    <a:pt x="144780" y="7587"/>
                  </a:moveTo>
                  <a:lnTo>
                    <a:pt x="144780" y="60"/>
                  </a:lnTo>
                  <a:lnTo>
                    <a:pt x="144780" y="4040"/>
                  </a:lnTo>
                  <a:lnTo>
                    <a:pt x="143932" y="5222"/>
                  </a:lnTo>
                  <a:lnTo>
                    <a:pt x="138218" y="7276"/>
                  </a:lnTo>
                  <a:lnTo>
                    <a:pt x="137630" y="9706"/>
                  </a:lnTo>
                  <a:lnTo>
                    <a:pt x="137473" y="11540"/>
                  </a:lnTo>
                  <a:lnTo>
                    <a:pt x="132783" y="15835"/>
                  </a:lnTo>
                  <a:lnTo>
                    <a:pt x="126747" y="20566"/>
                  </a:lnTo>
                  <a:lnTo>
                    <a:pt x="124065" y="25491"/>
                  </a:lnTo>
                  <a:lnTo>
                    <a:pt x="121656" y="27143"/>
                  </a:lnTo>
                  <a:lnTo>
                    <a:pt x="114464" y="28979"/>
                  </a:lnTo>
                  <a:lnTo>
                    <a:pt x="107881" y="34310"/>
                  </a:lnTo>
                  <a:lnTo>
                    <a:pt x="88969" y="55627"/>
                  </a:lnTo>
                  <a:lnTo>
                    <a:pt x="50892" y="86325"/>
                  </a:lnTo>
                  <a:lnTo>
                    <a:pt x="35421" y="95640"/>
                  </a:lnTo>
                  <a:lnTo>
                    <a:pt x="26111" y="98870"/>
                  </a:lnTo>
                  <a:lnTo>
                    <a:pt x="7161" y="112521"/>
                  </a:lnTo>
                  <a:lnTo>
                    <a:pt x="0" y="114267"/>
                  </a:lnTo>
                  <a:lnTo>
                    <a:pt x="6930" y="108183"/>
                  </a:lnTo>
                  <a:lnTo>
                    <a:pt x="38356" y="87575"/>
                  </a:lnTo>
                  <a:lnTo>
                    <a:pt x="49220" y="83777"/>
                  </a:lnTo>
                  <a:lnTo>
                    <a:pt x="84280" y="62797"/>
                  </a:lnTo>
                  <a:lnTo>
                    <a:pt x="104763" y="49098"/>
                  </a:lnTo>
                  <a:lnTo>
                    <a:pt x="140798" y="33063"/>
                  </a:lnTo>
                  <a:lnTo>
                    <a:pt x="174666" y="13364"/>
                  </a:lnTo>
                  <a:lnTo>
                    <a:pt x="189378" y="6470"/>
                  </a:lnTo>
                  <a:lnTo>
                    <a:pt x="195080" y="2857"/>
                  </a:lnTo>
                  <a:lnTo>
                    <a:pt x="205601" y="0"/>
                  </a:lnTo>
                  <a:lnTo>
                    <a:pt x="229460" y="31984"/>
                  </a:lnTo>
                  <a:lnTo>
                    <a:pt x="248029" y="68749"/>
                  </a:lnTo>
                  <a:lnTo>
                    <a:pt x="259690" y="102965"/>
                  </a:lnTo>
                  <a:lnTo>
                    <a:pt x="269232" y="117221"/>
                  </a:lnTo>
                  <a:lnTo>
                    <a:pt x="277694" y="150352"/>
                  </a:lnTo>
                  <a:lnTo>
                    <a:pt x="281939" y="167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21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of Fourths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9" t="12222" r="8889" b="4445"/>
          <a:stretch/>
        </p:blipFill>
        <p:spPr>
          <a:xfrm>
            <a:off x="1600200" y="1156771"/>
            <a:ext cx="56388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54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F Major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242255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07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B-Flat Major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102873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45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E-Flat Major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942921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5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A-Flat Major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764845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2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D-flat/C-Sharp Major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310183"/>
              </p:ext>
            </p:extLst>
          </p:nvPr>
        </p:nvGraphicFramePr>
        <p:xfrm>
          <a:off x="381000" y="1600200"/>
          <a:ext cx="828897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3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G-flat/F-Sharp Major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462975"/>
              </p:ext>
            </p:extLst>
          </p:nvPr>
        </p:nvGraphicFramePr>
        <p:xfrm>
          <a:off x="381000" y="1600200"/>
          <a:ext cx="828897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4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1962</TotalTime>
  <Words>857</Words>
  <Application>Microsoft Office PowerPoint</Application>
  <PresentationFormat>On-screen Show (4:3)</PresentationFormat>
  <Paragraphs>648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Franklin Gothic Book</vt:lpstr>
      <vt:lpstr>Franklin Gothic Medium</vt:lpstr>
      <vt:lpstr>Wingdings 3</vt:lpstr>
      <vt:lpstr>Urban Pop</vt:lpstr>
      <vt:lpstr>Scales</vt:lpstr>
      <vt:lpstr>Chromatic Scale</vt:lpstr>
      <vt:lpstr>Circle of Fourths</vt:lpstr>
      <vt:lpstr>Concert F Major</vt:lpstr>
      <vt:lpstr>Concert B-Flat Major</vt:lpstr>
      <vt:lpstr>Concert E-Flat Major</vt:lpstr>
      <vt:lpstr>Concert A-Flat Major</vt:lpstr>
      <vt:lpstr>Concert D-flat/C-Sharp Major</vt:lpstr>
      <vt:lpstr>Concert G-flat/F-Sharp Major</vt:lpstr>
      <vt:lpstr>Concert C-flat/B Major</vt:lpstr>
      <vt:lpstr>Concert E Major</vt:lpstr>
      <vt:lpstr>Concert A Major</vt:lpstr>
      <vt:lpstr>Concert D Major</vt:lpstr>
      <vt:lpstr>Concert G Major</vt:lpstr>
      <vt:lpstr>Concert C Major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Scales</dc:title>
  <dc:creator>admin</dc:creator>
  <cp:lastModifiedBy>jburke</cp:lastModifiedBy>
  <cp:revision>26</cp:revision>
  <dcterms:created xsi:type="dcterms:W3CDTF">2015-05-05T20:50:21Z</dcterms:created>
  <dcterms:modified xsi:type="dcterms:W3CDTF">2018-05-15T18:08:11Z</dcterms:modified>
  <cp:contentStatus/>
</cp:coreProperties>
</file>