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C07F-C2FF-4642-A6C5-0D123DC571D4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9113EB-38DB-4AE3-81C2-1FE248199244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C07F-C2FF-4642-A6C5-0D123DC571D4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13EB-38DB-4AE3-81C2-1FE24819924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C07F-C2FF-4642-A6C5-0D123DC571D4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13EB-38DB-4AE3-81C2-1FE24819924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85C07F-C2FF-4642-A6C5-0D123DC571D4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F9113EB-38DB-4AE3-81C2-1FE248199244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C07F-C2FF-4642-A6C5-0D123DC571D4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9113EB-38DB-4AE3-81C2-1FE248199244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285C07F-C2FF-4642-A6C5-0D123DC571D4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F9113EB-38DB-4AE3-81C2-1FE248199244}" type="slidenum">
              <a:rPr lang="en-CA" smtClean="0"/>
              <a:t>‹#›</a:t>
            </a:fld>
            <a:endParaRPr lang="en-CA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285C07F-C2FF-4642-A6C5-0D123DC571D4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F9113EB-38DB-4AE3-81C2-1FE248199244}" type="slidenum">
              <a:rPr lang="en-CA" smtClean="0"/>
              <a:t>‹#›</a:t>
            </a:fld>
            <a:endParaRPr lang="en-C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C07F-C2FF-4642-A6C5-0D123DC571D4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9113EB-38DB-4AE3-81C2-1FE248199244}" type="slidenum">
              <a:rPr lang="en-CA" smtClean="0"/>
              <a:t>‹#›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C07F-C2FF-4642-A6C5-0D123DC571D4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9113EB-38DB-4AE3-81C2-1FE248199244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285C07F-C2FF-4642-A6C5-0D123DC571D4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F9113EB-38DB-4AE3-81C2-1FE248199244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85C07F-C2FF-4642-A6C5-0D123DC571D4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F9113EB-38DB-4AE3-81C2-1FE248199244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5285C07F-C2FF-4642-A6C5-0D123DC571D4}" type="datetimeFigureOut">
              <a:rPr lang="en-CA" smtClean="0"/>
              <a:t>15/09/2016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F9113EB-38DB-4AE3-81C2-1FE248199244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 Warm-Up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76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Franklin Gothic Medium Cond" pitchFamily="34" charset="0"/>
              </a:rPr>
              <a:t>♪♫♪♫♪♫♪♫♪♫♪♫♪♫♪♫♪♫♪♫♪♫♪♫♪♫♪♫♪♫</a:t>
            </a:r>
            <a:endParaRPr lang="en-CA" sz="32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en-US" sz="32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latin typeface="Franklin Gothic Medium Cond" pitchFamily="34" charset="0"/>
              </a:rPr>
              <a:t>Stand tall,</a:t>
            </a:r>
          </a:p>
          <a:p>
            <a:pPr marL="0" indent="0" algn="ctr">
              <a:buNone/>
            </a:pPr>
            <a:r>
              <a:rPr lang="en-US" sz="3200" dirty="0" smtClean="0">
                <a:latin typeface="Franklin Gothic Medium Cond" pitchFamily="34" charset="0"/>
              </a:rPr>
              <a:t>back straight,</a:t>
            </a:r>
          </a:p>
          <a:p>
            <a:pPr marL="0" indent="0" algn="ctr">
              <a:buNone/>
            </a:pPr>
            <a:r>
              <a:rPr lang="en-US" sz="3200" dirty="0">
                <a:latin typeface="Franklin Gothic Medium Cond" pitchFamily="34" charset="0"/>
              </a:rPr>
              <a:t>f</a:t>
            </a:r>
            <a:r>
              <a:rPr lang="en-US" sz="3200" dirty="0" smtClean="0">
                <a:latin typeface="Franklin Gothic Medium Cond" pitchFamily="34" charset="0"/>
              </a:rPr>
              <a:t>eet flat.  </a:t>
            </a:r>
          </a:p>
          <a:p>
            <a:pPr marL="0" indent="0" algn="ctr">
              <a:buNone/>
            </a:pPr>
            <a:r>
              <a:rPr lang="en-US" sz="3200" dirty="0" smtClean="0">
                <a:latin typeface="Franklin Gothic Medium Cond" pitchFamily="34" charset="0"/>
              </a:rPr>
              <a:t>That’s great!</a:t>
            </a:r>
          </a:p>
          <a:p>
            <a:pPr marL="0" indent="0" algn="ctr">
              <a:buNone/>
            </a:pPr>
            <a:r>
              <a:rPr lang="en-US" sz="3200" dirty="0" smtClean="0">
                <a:latin typeface="Franklin Gothic Medium Cond" pitchFamily="34" charset="0"/>
              </a:rPr>
              <a:t>Face front</a:t>
            </a:r>
          </a:p>
          <a:p>
            <a:pPr marL="0" indent="0" algn="ctr">
              <a:buNone/>
            </a:pPr>
            <a:r>
              <a:rPr lang="en-US" sz="3200" dirty="0" smtClean="0">
                <a:latin typeface="Franklin Gothic Medium Cond" pitchFamily="34" charset="0"/>
              </a:rPr>
              <a:t>concentrate!</a:t>
            </a:r>
          </a:p>
          <a:p>
            <a:pPr marL="0" indent="0">
              <a:buNone/>
            </a:pPr>
            <a:endParaRPr lang="en-US" sz="3200" dirty="0">
              <a:latin typeface="Franklin Gothic Medium Cond" pitchFamily="34" charset="0"/>
            </a:endParaRPr>
          </a:p>
          <a:p>
            <a:r>
              <a:rPr lang="en-US" sz="3200" dirty="0" smtClean="0">
                <a:latin typeface="Franklin Gothic Medium Cond" pitchFamily="34" charset="0"/>
              </a:rPr>
              <a:t>♪♫♪♫♪♫♪♫♪♫♪♫♪♫♪♫♪♫♪♫♪♫♪♫♪♫♪♫♪♫</a:t>
            </a:r>
            <a:endParaRPr lang="en-CA" sz="3200" dirty="0">
              <a:latin typeface="Franklin Gothic Medium Cond" pitchFamily="34" charset="0"/>
            </a:endParaRPr>
          </a:p>
          <a:p>
            <a:endParaRPr lang="en-CA" sz="32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en-CA" sz="32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9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128</TotalTime>
  <Words>20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Corbel</vt:lpstr>
      <vt:lpstr>Franklin Gothic Medium Cond</vt:lpstr>
      <vt:lpstr>Tahoma</vt:lpstr>
      <vt:lpstr>Tunga</vt:lpstr>
      <vt:lpstr>Mylar</vt:lpstr>
      <vt:lpstr>Prep Warm-Up</vt:lpstr>
      <vt:lpstr>PowerPoint Presentation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 Warm-Up</dc:title>
  <dc:creator>admin</dc:creator>
  <cp:lastModifiedBy>jburke</cp:lastModifiedBy>
  <cp:revision>3</cp:revision>
  <dcterms:created xsi:type="dcterms:W3CDTF">2014-12-09T14:50:39Z</dcterms:created>
  <dcterms:modified xsi:type="dcterms:W3CDTF">2016-09-15T13:13:57Z</dcterms:modified>
</cp:coreProperties>
</file>