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3F3364-DF70-4F80-9980-04E97A98EB01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6CAD13-9FA1-4AA5-AFA4-2EC648E1040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School Tomorrow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(If It Snows)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699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now as dawn is breaking.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jump up from my bed.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yes I still remember what the weatherman has said.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 now as dawn is breaking.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jump up from my bed.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yes I still remember what the weatherman has said.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568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run straight to the window.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see if he is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Everything is snowy white!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run straight to the window.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see if he is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Everything is snowy white!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523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no school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 because it snowed.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s</a:t>
            </a:r>
            <a:r>
              <a:rPr lang="en-US" dirty="0" smtClean="0"/>
              <a:t>chool.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‘cause it snowed.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824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 because it snowed.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more time!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s</a:t>
            </a:r>
            <a:r>
              <a:rPr lang="en-US" dirty="0" smtClean="0"/>
              <a:t>chool.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‘cause it snowed.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more time!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538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 because it snowed.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s</a:t>
            </a:r>
            <a:r>
              <a:rPr lang="en-US" dirty="0" smtClean="0"/>
              <a:t>chool.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‘cause it snowed.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4504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today,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Because it snowed.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snow some more!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s</a:t>
            </a:r>
            <a:r>
              <a:rPr lang="en-US" dirty="0" smtClean="0"/>
              <a:t>chool.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Because it snowed.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snow some more!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17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weatherman is saying that snow is on the way.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sun is disappearing.  The sky is turning gray.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201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listened to the forecast.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hope it isn’t wrong.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that is why I sing this song.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listened to the forecast.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hope it isn’t wrong.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that is why I sing this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That is why I sing this song.</a:t>
            </a:r>
          </a:p>
        </p:txBody>
      </p:sp>
    </p:spTree>
    <p:extLst>
      <p:ext uri="{BB962C8B-B14F-4D97-AF65-F5344CB8AC3E}">
        <p14:creationId xmlns:p14="http://schemas.microsoft.com/office/powerpoint/2010/main" val="80802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There’ll be no school tomorrow,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 if it snows.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	</a:t>
            </a:r>
          </a:p>
          <a:p>
            <a:pPr marL="0" indent="0">
              <a:buNone/>
            </a:pPr>
            <a:r>
              <a:rPr lang="en-US" dirty="0" smtClean="0"/>
              <a:t>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 	If    It 	Snows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06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There’ll be no school tomorrow,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 if it snows.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	</a:t>
            </a:r>
          </a:p>
          <a:p>
            <a:pPr marL="0" indent="0">
              <a:buNone/>
            </a:pPr>
            <a:r>
              <a:rPr lang="en-US" dirty="0" smtClean="0"/>
              <a:t>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 	If    It 	Snows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798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I’m wishing and I’m hoping that snow will fall tonight.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crossing all my fingers so very, very tight.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538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 hope we get a </a:t>
            </a:r>
            <a:r>
              <a:rPr lang="en-US" dirty="0" err="1" smtClean="0"/>
              <a:t>blizard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snow the whole week long.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that is why I sing this song.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hope we get a </a:t>
            </a:r>
            <a:r>
              <a:rPr lang="en-US" dirty="0" err="1"/>
              <a:t>blizard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snow the whole week long.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that is why I sing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is why I sing this song.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255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There’ll be no school tomorrow,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 if it snows.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	</a:t>
            </a:r>
          </a:p>
          <a:p>
            <a:pPr marL="0" indent="0">
              <a:buNone/>
            </a:pPr>
            <a:r>
              <a:rPr lang="en-US" dirty="0" smtClean="0"/>
              <a:t>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 	If    It 	Snows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826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There’ll be no school tomorrow,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school tomorrow if it snows.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	</a:t>
            </a:r>
          </a:p>
          <a:p>
            <a:pPr marL="0" indent="0">
              <a:buNone/>
            </a:pPr>
            <a:r>
              <a:rPr lang="en-US" dirty="0" smtClean="0"/>
              <a:t>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	School 	If    It 	Snows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3805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BCBFA1"/>
      </a:accent5>
      <a:accent6>
        <a:srgbClr val="F4492C"/>
      </a:accent6>
      <a:hlink>
        <a:srgbClr val="D42412"/>
      </a:hlink>
      <a:folHlink>
        <a:srgbClr val="E3706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448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No School Tomorrow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School Tomorrow</dc:title>
  <dc:creator>admin</dc:creator>
  <cp:lastModifiedBy>admin</cp:lastModifiedBy>
  <cp:revision>4</cp:revision>
  <dcterms:created xsi:type="dcterms:W3CDTF">2014-10-31T13:53:16Z</dcterms:created>
  <dcterms:modified xsi:type="dcterms:W3CDTF">2014-11-06T14:25:30Z</dcterms:modified>
</cp:coreProperties>
</file>