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57" r:id="rId4"/>
    <p:sldId id="260" r:id="rId5"/>
    <p:sldId id="258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13" autoAdjust="0"/>
    <p:restoredTop sz="94660"/>
  </p:normalViewPr>
  <p:slideViewPr>
    <p:cSldViewPr>
      <p:cViewPr varScale="1">
        <p:scale>
          <a:sx n="92" d="100"/>
          <a:sy n="92" d="100"/>
        </p:scale>
        <p:origin x="1230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714A39DF-4591-4F9C-BEA5-6C05C7181B04}" type="datetimeFigureOut">
              <a:rPr lang="en-CA" smtClean="0"/>
              <a:t>05/10/2017</a:t>
            </a:fld>
            <a:endParaRPr lang="en-CA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28792E2E-1481-4144-BBFB-5BA79120A31A}" type="slidenum">
              <a:rPr lang="en-CA" smtClean="0"/>
              <a:t>‹#›</a:t>
            </a:fld>
            <a:endParaRPr lang="en-CA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A39DF-4591-4F9C-BEA5-6C05C7181B04}" type="datetimeFigureOut">
              <a:rPr lang="en-CA" smtClean="0"/>
              <a:t>05/10/2017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92E2E-1481-4144-BBFB-5BA79120A31A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A39DF-4591-4F9C-BEA5-6C05C7181B04}" type="datetimeFigureOut">
              <a:rPr lang="en-CA" smtClean="0"/>
              <a:t>05/10/2017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92E2E-1481-4144-BBFB-5BA79120A31A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A39DF-4591-4F9C-BEA5-6C05C7181B04}" type="datetimeFigureOut">
              <a:rPr lang="en-CA" smtClean="0"/>
              <a:t>05/10/2017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92E2E-1481-4144-BBFB-5BA79120A31A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A39DF-4591-4F9C-BEA5-6C05C7181B04}" type="datetimeFigureOut">
              <a:rPr lang="en-CA" smtClean="0"/>
              <a:t>05/10/2017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92E2E-1481-4144-BBFB-5BA79120A31A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A39DF-4591-4F9C-BEA5-6C05C7181B04}" type="datetimeFigureOut">
              <a:rPr lang="en-CA" smtClean="0"/>
              <a:t>05/10/2017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92E2E-1481-4144-BBFB-5BA79120A31A}" type="slidenum">
              <a:rPr lang="en-CA" smtClean="0"/>
              <a:t>‹#›</a:t>
            </a:fld>
            <a:endParaRPr lang="en-CA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A39DF-4591-4F9C-BEA5-6C05C7181B04}" type="datetimeFigureOut">
              <a:rPr lang="en-CA" smtClean="0"/>
              <a:t>05/10/2017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92E2E-1481-4144-BBFB-5BA79120A31A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A39DF-4591-4F9C-BEA5-6C05C7181B04}" type="datetimeFigureOut">
              <a:rPr lang="en-CA" smtClean="0"/>
              <a:t>05/10/2017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92E2E-1481-4144-BBFB-5BA79120A31A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A39DF-4591-4F9C-BEA5-6C05C7181B04}" type="datetimeFigureOut">
              <a:rPr lang="en-CA" smtClean="0"/>
              <a:t>05/10/2017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92E2E-1481-4144-BBFB-5BA79120A31A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A39DF-4591-4F9C-BEA5-6C05C7181B04}" type="datetimeFigureOut">
              <a:rPr lang="en-CA" smtClean="0"/>
              <a:t>05/10/2017</a:t>
            </a:fld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92E2E-1481-4144-BBFB-5BA79120A31A}" type="slidenum">
              <a:rPr lang="en-CA" smtClean="0"/>
              <a:t>‹#›</a:t>
            </a:fld>
            <a:endParaRPr lang="en-CA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A39DF-4591-4F9C-BEA5-6C05C7181B04}" type="datetimeFigureOut">
              <a:rPr lang="en-CA" smtClean="0"/>
              <a:t>05/10/2017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92E2E-1481-4144-BBFB-5BA79120A31A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714A39DF-4591-4F9C-BEA5-6C05C7181B04}" type="datetimeFigureOut">
              <a:rPr lang="en-CA" smtClean="0"/>
              <a:t>05/10/2017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28792E2E-1481-4144-BBFB-5BA79120A31A}" type="slidenum">
              <a:rPr lang="en-CA" smtClean="0"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My Paddle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Canadian Folk Song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552568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52323" y="533400"/>
            <a:ext cx="3667992" cy="535531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Land of the silver birch,</a:t>
            </a:r>
          </a:p>
          <a:p>
            <a:endParaRPr lang="en-US" dirty="0"/>
          </a:p>
          <a:p>
            <a:r>
              <a:rPr lang="en-US" dirty="0" smtClean="0"/>
              <a:t>Home of the beaver,</a:t>
            </a:r>
          </a:p>
          <a:p>
            <a:endParaRPr lang="en-US" dirty="0"/>
          </a:p>
          <a:p>
            <a:r>
              <a:rPr lang="en-US" dirty="0" smtClean="0"/>
              <a:t>Where still the mighty moose</a:t>
            </a:r>
          </a:p>
          <a:p>
            <a:endParaRPr lang="en-US" dirty="0"/>
          </a:p>
          <a:p>
            <a:r>
              <a:rPr lang="en-US" dirty="0" smtClean="0"/>
              <a:t>Wanders at will.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Blue lake and rocky shore,</a:t>
            </a:r>
          </a:p>
          <a:p>
            <a:endParaRPr lang="en-US" dirty="0"/>
          </a:p>
          <a:p>
            <a:r>
              <a:rPr lang="en-US" dirty="0" smtClean="0"/>
              <a:t>I will return once more.</a:t>
            </a:r>
          </a:p>
          <a:p>
            <a:endParaRPr lang="en-US" dirty="0"/>
          </a:p>
          <a:p>
            <a:r>
              <a:rPr lang="en-US" dirty="0" smtClean="0"/>
              <a:t>Boom di-di boom </a:t>
            </a:r>
            <a:r>
              <a:rPr lang="en-US" dirty="0" err="1" smtClean="0"/>
              <a:t>boom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Boom di-di boom </a:t>
            </a:r>
            <a:r>
              <a:rPr lang="en-US" dirty="0" err="1" smtClean="0"/>
              <a:t>boom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Boom di-di boom </a:t>
            </a:r>
            <a:r>
              <a:rPr lang="en-US" dirty="0" err="1" smtClean="0"/>
              <a:t>boom</a:t>
            </a:r>
            <a:r>
              <a:rPr lang="en-US" dirty="0" smtClean="0"/>
              <a:t> </a:t>
            </a:r>
            <a:r>
              <a:rPr lang="en-US" dirty="0" err="1" smtClean="0"/>
              <a:t>boom</a:t>
            </a:r>
            <a:r>
              <a:rPr lang="en-US" dirty="0" smtClean="0"/>
              <a:t>.</a:t>
            </a:r>
            <a:endParaRPr lang="en-CA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1524000"/>
            <a:ext cx="4304178" cy="37326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48866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52323" y="1142999"/>
            <a:ext cx="3502882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My paddle’s keen and bright,</a:t>
            </a:r>
          </a:p>
          <a:p>
            <a:endParaRPr lang="en-US" dirty="0"/>
          </a:p>
          <a:p>
            <a:r>
              <a:rPr lang="en-US" dirty="0" smtClean="0"/>
              <a:t>Flashing with silver!</a:t>
            </a:r>
          </a:p>
          <a:p>
            <a:endParaRPr lang="en-US" dirty="0"/>
          </a:p>
          <a:p>
            <a:r>
              <a:rPr lang="en-US" dirty="0" smtClean="0"/>
              <a:t>Follow the wild goose flight,</a:t>
            </a:r>
          </a:p>
          <a:p>
            <a:endParaRPr lang="en-US" dirty="0"/>
          </a:p>
          <a:p>
            <a:r>
              <a:rPr lang="en-US" dirty="0" smtClean="0"/>
              <a:t>Dip </a:t>
            </a:r>
            <a:r>
              <a:rPr lang="en-US" dirty="0" err="1" smtClean="0"/>
              <a:t>dip</a:t>
            </a:r>
            <a:r>
              <a:rPr lang="en-US" dirty="0" smtClean="0"/>
              <a:t> and swing.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Dip </a:t>
            </a:r>
            <a:r>
              <a:rPr lang="en-US" dirty="0" err="1" smtClean="0"/>
              <a:t>dip</a:t>
            </a:r>
            <a:r>
              <a:rPr lang="en-US" dirty="0" smtClean="0"/>
              <a:t> and swing her back,</a:t>
            </a:r>
          </a:p>
          <a:p>
            <a:endParaRPr lang="en-US" dirty="0"/>
          </a:p>
          <a:p>
            <a:r>
              <a:rPr lang="en-US" dirty="0" smtClean="0"/>
              <a:t>Flashing with silver,</a:t>
            </a:r>
          </a:p>
          <a:p>
            <a:endParaRPr lang="en-US" dirty="0"/>
          </a:p>
          <a:p>
            <a:r>
              <a:rPr lang="en-US" dirty="0" smtClean="0"/>
              <a:t>Follow the wild goose flight,</a:t>
            </a:r>
          </a:p>
          <a:p>
            <a:endParaRPr lang="en-US" dirty="0"/>
          </a:p>
          <a:p>
            <a:r>
              <a:rPr lang="en-US" dirty="0" smtClean="0"/>
              <a:t>Dip </a:t>
            </a:r>
            <a:r>
              <a:rPr lang="en-US" dirty="0" err="1" smtClean="0"/>
              <a:t>dip</a:t>
            </a:r>
            <a:r>
              <a:rPr lang="en-US" dirty="0" smtClean="0"/>
              <a:t> and swing.</a:t>
            </a:r>
            <a:endParaRPr lang="en-CA" dirty="0"/>
          </a:p>
        </p:txBody>
      </p:sp>
      <p:pic>
        <p:nvPicPr>
          <p:cNvPr id="1026" name="Picture 2" descr="https://encrypted-tbn2.gstatic.com/images?q=tbn:ANd9GcRiN0rtg31jxV1PsuBPFQIzdDj2D4GOXSARdzDKTmlWahhk2XI0Ww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311"/>
          <a:stretch/>
        </p:blipFill>
        <p:spPr bwMode="auto">
          <a:xfrm>
            <a:off x="4724400" y="2514600"/>
            <a:ext cx="3597820" cy="23193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0288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52323" y="533400"/>
            <a:ext cx="3667992" cy="535531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High on a rocky ledge,</a:t>
            </a:r>
          </a:p>
          <a:p>
            <a:endParaRPr lang="en-US" dirty="0"/>
          </a:p>
          <a:p>
            <a:r>
              <a:rPr lang="en-US" dirty="0" smtClean="0"/>
              <a:t>I’ll build my wigwam</a:t>
            </a:r>
          </a:p>
          <a:p>
            <a:endParaRPr lang="en-US" dirty="0"/>
          </a:p>
          <a:p>
            <a:r>
              <a:rPr lang="en-US" dirty="0" smtClean="0"/>
              <a:t>Close by the water’s edge, </a:t>
            </a:r>
          </a:p>
          <a:p>
            <a:endParaRPr lang="en-US" dirty="0"/>
          </a:p>
          <a:p>
            <a:r>
              <a:rPr lang="en-US" dirty="0" smtClean="0"/>
              <a:t>Silent and still.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Blue lake and rocky shore,</a:t>
            </a:r>
          </a:p>
          <a:p>
            <a:endParaRPr lang="en-US" dirty="0"/>
          </a:p>
          <a:p>
            <a:r>
              <a:rPr lang="en-US" dirty="0" smtClean="0"/>
              <a:t>I will return once more.</a:t>
            </a:r>
          </a:p>
          <a:p>
            <a:endParaRPr lang="en-US" dirty="0"/>
          </a:p>
          <a:p>
            <a:r>
              <a:rPr lang="en-US" dirty="0" smtClean="0"/>
              <a:t>Boom di-di boom </a:t>
            </a:r>
            <a:r>
              <a:rPr lang="en-US" dirty="0" err="1" smtClean="0"/>
              <a:t>boom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Boom di-di boom </a:t>
            </a:r>
            <a:r>
              <a:rPr lang="en-US" dirty="0" err="1" smtClean="0"/>
              <a:t>boom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Boom di-di boom </a:t>
            </a:r>
            <a:r>
              <a:rPr lang="en-US" dirty="0" err="1" smtClean="0"/>
              <a:t>boom</a:t>
            </a:r>
            <a:r>
              <a:rPr lang="en-US" dirty="0" smtClean="0"/>
              <a:t> </a:t>
            </a:r>
            <a:r>
              <a:rPr lang="en-US" dirty="0" err="1" smtClean="0"/>
              <a:t>boom</a:t>
            </a:r>
            <a:r>
              <a:rPr lang="en-US" dirty="0" smtClean="0"/>
              <a:t>.</a:t>
            </a:r>
            <a:endParaRPr lang="en-CA" dirty="0"/>
          </a:p>
        </p:txBody>
      </p:sp>
      <p:sp>
        <p:nvSpPr>
          <p:cNvPr id="4" name="AutoShape 2" descr="data:image/jpeg;base64,/9j/4AAQSkZJRgABAQAAAQABAAD/2wCEAAkGBxQTEhUUExQWFBUXFxgYGBgYFhcYGBwYHBccGhgXHBoYHSggHRwlHBUYITEhJSkrLi4uGCAzODMsNygtLisBCgoKDg0OGxAQGzQkICQsLCwsNCwsLCwsLCwsLCwsLCwsLCwsLCwsLCwsLCwsLCwsLCwsLCwsLCwsLCwsLCwsLP/AABEIAKgBLAMBIgACEQEDEQH/xAAcAAACAgMBAQAAAAAAAAAAAAAEBQMGAQIHAAj/xAA9EAABAgQDBgQEBAYBBAMAAAABAhEAAyExBBJBBQYiUWFxE4GRoTKxwfAUQtHhByNSYnLxFTNDgpIWJML/xAAbAQADAQEBAQEAAAAAAAAAAAABAgMEAAUGB//EAC8RAAICAQQBAgQEBwEAAAAAAAABAhEDBBIhMVETQQUiYXEUkbHwMkKBocHh8dH/2gAMAwEAAhEDEQA/AOS5dLG0eLwy2ls8odYGZJOlRrTpaMS8IlnckM4pSxJBixKwCXMPkYjlrDnlBK5bHoesQZOJv0+pEccEyWPT5Q63a20rCTxMCc6CCmZKdgtJ5OCHcOC3zMIkoqwI9Qfk8ToUbG+n2YIKPpfY2ysNMlInSDmlzE5kkEgsdAbhjTo0Tz5CU/EpaCDQ/YaOLbgb6LwExlZl4ZZ40D8pP/cQDq4qNR1juW0dpYb8P48yYkSSEqC3LF/hZqknkKxJp2UTTQMcTNCWSUzORsX0frFU2jsSYtZmkJmEhikhiO0bS96cFMmlMhcyWpTtMyqKDTVJJUE90j0rBE7efwiBOm4dSVW4wD/6k5vaKRTXQkmn2I0bDWSTLLFP5FGrcwYhTg83C7m2UsCSz0OvOGe0d79nhJ+OasCmQLb/AN1ABuzxWJ29klC38BGJYugqSqX4XCHyqKlZi+uQGvKkXU5eCLjHybbN2tL8ZMqUrxJhOUBAJq9eMDKBSpJpHR9hbek4mWErZK+RDaOCx6RyNe9q0lasLKk4XMwzpQPFoBTMXBDv+X0hRjMfPmTBOmTlTJqPhUoksBoBRgXNGFzzhZJz7DFqPR3j/jjJITImeGlSyspCUkKJu/LT0hthypKWUX6lnMULYW1pxloWhTpUkKY8RDiqBexiyjauZAKQFHUH6GIzg0WjJMeMAXaJL1hVI2iCgKKSmnwquPS8ESsYCAoKBF6F/OJ0x7DpoKqRVN6AqTLABzPZIu/NzcRYZc/NUMRAG08F4oJDUBZw4fTXzhoOnyCStHI8ZJJVmDl6l7k6kDk76REjDqUW+sdHxO40hZSUzVoWPiUWVm8gwB7ekLNq7lzJEszkzEqILlISQW6Xc1tTvG6OeL4sxywy7EeKE7DgeGtkFqOHfkR2h7J3zKcOlDcepAanOkVZQWssSYteytk4SiFkrOUqUuoA6ADl5/oZqNfMrOg5X8pXDtydxDM4VcRFLxa3cKL9TaG+8Wx5aVgSHNDmTUs2vO14n2FhpU1JSuWlwzFxmoGc2NTDbo7bSF2y3U2O/wCH+OKlrCwmqaKIKVEuKVvF5NBFK2FsNaJxKpQSk/CoEnTk9/LWLZi08LAxhzU5WjZjtR5Fu0VOFJWCUKooOUkg6ONDCXCbnSJk0r4kS7iWFUsAz3vW8GT1LBcl+8RfjFDWOjKUemc4p9ogn7kyTMJSpRBNEE25gEhz84cyd2pYTlCUJDvwpD21NyYUnaKgp72vekWbZ+K8RDvXWOlOfuzowiukI8fuXJmAsVZ9CVqIHKkS7K3Pw8ocSUzFf1KAPo9ofLLRhudIX1J1Vh9ON3Qtn7Cw6lpV4aXBuAPfnaC1YOUCDkS9hQd7RvNU1QHgZeLALwLbGpBkxg0BTNoAFgI1nLMy0BnAq5wDj5tK1SwcpcXNDQ9dAamI52IbhFAWJHX7aIPxp9mMYyuKX5dPsxQkemI1Hdo1nliCKRPLXcfbxichw/SCca5zqT5/vGwrXl1T6RiWgkP6/wComMs5SR0McE0RONr1aLpuRiZU1X4bEeItLEyUpUAAupWnioAQCaau7vFLlgnoWjCJykGjggu4u41eB0Cjq+1sDhkSlplSVJVMDJmGZRIDZgOEAumlSfioIq42cAgixagAH0h/sPeM4iQxCF5TUFKQpKjVSnSxIUeb+sYXL5pGV2BtpX5iNMOiMhLI2JMMpa+HKAxdUsEUoGUoGvSFszDkKY2JoSG1/aLZJnKGfIpSQlnAJANDyvaEuMYKupyahJcv6dYdCsV4XDqUMoTUvcW6mDPwF3owD2atoLThs4HGUdyEksLMGr1aNJiQlLsW6lzb9IAURbIxa8NOSpClBDjOEmhSSyqWJAqDzaOtbGxDozDwSlYfxASkqGhNDp2jkstadX9PK/cRbNzpCcUn8NNBVKQFKSULKC5LlKgL/ESC2hFaRPIlQ0LsM3m3xlSSUygJygC5CgJf/sxza0HrASd85HhS1KlTiSSQlKrMpiyzRq26BwKRXcdu/MlrVnlKACsvF8LU/NYuDziMJSgMAZs1SQwyEJu2VLFzejMKmkIoqh23fJeNnb0pxUxaZCVpWkgALPCtFagCxofUeVtGKIDGOJ4HFzcNNTMSMqnOZFU8P9NefMihAvHTcLtQgJUWWlTF3Aopik+kCWPwGM/I/kYwJLs50giTtUkufMaQlGJSRnWpCBUu/Cw5ks0Q7K21h8QtcuUvMtIexAKQ3EkkVAKgIk4spuQ1x+7eGxFUDwlu+ZOvNxavO8J9qbsTJMnhSmZlBKlA8XkCB1pWLFhMIq4UQYj2woSpalzZoCLHM9X/ACsLk8hDRySTqwShF8nPsIs+KhROUBQ4i7APFjlbsS5ys6ZgZSiaXOtiYJk/hsRL8WWzAEFLAKChRspsdankYjw+I8KajImiXBLew6mLym31wRUEu+S2bOwxlJylRV1OpieeqkDicaPYh4Jo14xs0orW0XeFyiYZbX3kwqVKluZiwLIAYF2CSs8IUSwZ7loQf/K5fhv4ASQPhzEqzZMzEqCQASQHAL3DxRJ+BW0MJQR+csTYAFSiBdkpBJHMtSJd2t4ZE2ZlkzAWukpUks4DsoBxUW5iOeY3bs2ZMJ8US1FJSUpBCQCkmhUOBVAm78XUuGZyZapczDzJgWkD4spAOrVqkg2I11iqwtrkm8tdHfzMrZ41xUxIFYqmy9tqmykzEEsXcclD4knsfZjrEsybNWdYz7Wiydh83HByk2gHE4xCEqWtQSkXUosBWj+cA49aZYKpsxCWD5SoBRuzAmrsRFG23ttWJORIySQXYniVo5DgE1ol4rDG5E55FE6Vgcc4CpZStJqCkhQPmILONV/SY5JsXGzcMozJSkpJDKBqFCrOH0L6084tOH38WBxyAo80rUkehSr5w0sEl0JHOvc4TMlM7hj9Y0SIOmSi7li57WEQmQSH62iY5hCq1+x+sTj2iJEpy1i9aVghcopLVYgGo8yAY5WAxIDPcP6ekESK3jHhpZiq5se1+/TtEQTlP1ghRumXXo8Q4m9ed/vnEgmHQnWlfOJQAU1+IM3Lu30go5g+z8auQvMg2LeWoPSkdV3O2kMTKWjIlfCVqDgFJQCyg99fIxynFFJVQEBm87/WC9i7UmYaYFyyUltC3y7+8MhTpcxSTYAasn9/XzhVjpaVKBKTR9fR682gvD48keJQhQegHNyzQPip7ksDz+/f1iq4YkuiOaqWwZISoUzDlrmBvpXvAmJUySRby5fvEicSH50qHIJDMQ45gxCtQykEDSGFsHmEOGarcj1hvubtNMrFSVKLJzZS5sFUN9ASD5QllFJbNbWNAQ/L7/eOavg5P3Lp/EsEYk1WpglTLYoQSG4AaMW61eKcJHiryuyr8RYFqs5LVFuzaxfNqJ/E4JKElMyZITmcKBUqQDlCiWLFJAdN2Y9IoE9OVQy0Nwxevlr6RKHVFJVdnsRJSAxLH1Pm3P8ASD93d7JmFBRlRNl/0TBarqCT+Ul+oraBdq4hc5XiLSBwpSAEpQlhQMOzQoUkBlXCSyhzBs5fpD9rkV98D/bu2Uz5hVxBDuiWzpSK6ZrgUfrpGiJ8vKMniBQq7ISe4ylx3hTnYDKx5gOS19REiMSCoNSuvl+kMqEdo6dsDe+WJY8RSkzEgA0Jz6ZgwYHUgtekJdv7bXjFEMEobhSVa6k5dTbkB6xXJM9DgAgFzq41a1ByreCpWIKDRq2NPZxRoEccU7QXN1TGWwtpqwU2qApKkjOguQRdJ7h6GtzFm2fvJKSVLOFUEJJKSJiSH5EqAe4YAmh1ijYxSlEkqzE/dzEycLmQnPNATdhVQrUBPOo/djBlBPlgjNrou8zf7McqMOASlkjM5CicqaJFatw07wg2tisTQ4olaCthLCwlCmLH4LgEEesJsWrKnhSUBwwJL0qC57Q6lYoTMhmSzlyslKJaCA1CappYWLO5YmsT2KPKRTc5cNkaZkoShMRm4WQE5UiXYp+KY4WoOVWGlrjG1dtZQEYdMtBQXVMSHKlChIUoODbiS2Yv5ETcGkrBUZaAP7zMKSQGBALcKdLOlm0hTj5qCXQrMzAOkANqwBoHgxSbDJtIU4meudM8SapUxarnUtZvaJpeDalXANL2f9owpCXYE0vTny6VaCMLKBU6pgFQAFBXETRv5aXalyR3i3sQJ9h7QXg5ompqKhQP5kZg4r5EHmPKLrjN/kKQfClnNRitsofVhe9vs0XGgZyQ16EfCztZWhiCRLVYFI/yISC3Ulve9oVwjLljKTjwhiraKzN8WaEz1EN/MAKQGIHCKUJe2kCtmLlCQNWo/v50EYlJ4TxJLlgARm/11iRCi+raPSlD9DDVXQvfZhcp3Ot7gP6isQ8AooV7q+kMAsKHxJBFaglz6N6wHN2eFF2zdRBUgOPgoksfCqhLPUxpOD1JArGuRrEGjac49KIKSlQroevOPPNtWbeOUnn/AK+dIPnYkLlpUakNCyTKzhipm+sYYjhzAh2vX0vrBTA0OEywXDipduXLsaj3gefKI1F2a1fOn+4Ek4pSTlJ70r39IejC50FQTwuzNqNHNaiDYKEM4EdGvSIiok8+0PpuHo5zAiju6Weg9QYWzJVajNlFW1c8/SOs6gdOIYEM/wBDGylOqjD7vEmJwwaxByueV2MR/gyAlVOJmPcffpBTA0WPdXHEL8FVAqqf8hUjsWfy1eLDMRViR1YvFAKVIXUVSXB0e4Pt7RbZWME5IU4BLOC/mzdYaLsVmMXldg76WbrEUmZof9xrPWM5A0tfQNEZlh015fKLLgnQTNRwhrFV27U9/nEXgElh+3mbAdTFi2ZsZS0rJIR/KCwF8IWHplPqbVtR3E2wcEhE15qsstA8RS0E8QQQoSyCHbMAaDTWjBzQdrF2Hxow88TMMt7MFZnFipJYgKFG1cGHW8u7MuZLRi8LwJmgrVLUwQkhs2VR4RUHhJqxazQnzSCkhCsq1TCcxQwbNwhq5RrR+Vo6TuPthE+QqTMKCqWCCAGSqXzrpUg+XOJzk1yikUnwzjGLwykrKZhZQq2Ya2sW1tAc1B11A/X6R0XeQ4MqmIlzSGcBKUkoNHc8JKq6u/WKLicEtL0oDerUfn8r9IaMrFlGh7sbYKjhziJ03w5ZSlCAcpzDPVAUpYyf9MjS45mK3tAJCyEIKB1UFa3oKepi67sSJeIwwlzpaZglrVlJdKgFMTlUkg1YXe1jRq7vPsvwZpCQrIfhzW1oDq3WvlWFUvmoLj8tiXxSRlJYctBpp9IY4fHDIOMFQ/tVRq8rtr1gXCZXJWjMGNCSKgdNagwdisIpMujmUa2NtCTlaKWJQanbaMwCgU0o4BHpVtIcYWUVp8QKSHsMybNXhd21tFLWgEoIDBrDyrWLRu/hZi0FMtKl5BXK5ICnIoK9PIwb4OS5CEYTPMPFmSTTKlTFKW7NprG+JORkgupYs7Jys9WsQBTiPygv/j1SEFcxOUjTOl2qaJTxG8V7GT1Zg7gOCkEcvR6CAvmYekNVSJhGVGRZAJyS3L9iKKN+lKPCifNDFqFLOWcO1B6xscYoukKVRyWIGjcy9C36wIsFlBzcm71FrQ0UBtGomcQLXSHAZr0+npBEuZxGlR1F26QOZF+hCfQdfONFTsqmSSACa20PI1N4fsS6J1zbJoKk3NnB9HaJVsk8b5X/ACh3B1BJrAM56FyWFfO/yjMpT8DlgaDrWvvBoFk2GnBJca0L0HWDTiXYCgYdXYW943xuwz4CcRLAMtQGcZnWhdlAgaZn59YX4dYcAEONCfr3IMdwwcoLJI+lRqO8ZRtAppw+aUn3IMb4DZkychRQMxSyiLk1B56ZgawNidmKKi8taiGByJoCz5bXD16wOA8iTauyly1ZVJCfiI/oLN8Kud6dITYhIDgggjyjrSwJgKZiAQXBchlfUXsfUxXttbrhQPhueSSeIdlHToX7x5il5Nzj4OfBeU2iaZMBZwCx6/esTY/BFBZYbkev6wAnreoPrFBQmaSFuBQjXtFo2RiiqUENTNnc6EpZksKBmu9vKKrIQVlIBarE6Rdd3MKhTpzMEMHyvVjy0YQJSSCjOIwwUkg2I+z3iu4rArlkk8SWZwPmNLxe5mxzoutw49ReN07HBYFQ60+UIpjbbKBisTRwdCLsW5VvWN5pzSkJZiCWoxcDhPaoi27V3KKg8kpJuUHhB7afKKVjJEySvJNQqWQCGqKHUc+4LQ6afQjTXYdjcO4oDYEMXq3WpiKU8taimwRUi1SztoYHO0WGXMbJbypTyjTD4ooUC9CLgvTM9efaHViuh/LWFDN6943BoO7wqwGLAUXAOYEtyLwYuak/CW6GKxn7Mi+Dpu5G35cyQnBzDlmJJ8JSqpVUnK/5TUp9INx2xwTUZFtcMUnS1iO0chTPIPIj5x0XdXe2ZMRkmkTMpqFAORzcVzXr6xOcK5iVx5L4YHN3SUVkigFaG+rB/q3eLVurs0SZU1S5WRSwpMsLUCSlgCkscoci5bvBGFWlbFJD6pVQ+RsfaC8QFavTQ6fbxOWST4ZVQS5Rzba+yFICpqUrKOqWKeYWLEN+YULwv2b40wmWj+YlnMsl9aZQT/dVjQOdI6nLL0gdGAloKlIQhKlAgqCQDB9XgGwSbJ2fKklYQSTZydH6dYPxmDRNQULAUk87jqOsCjBqQpQIGtbh/KCACpA/qHOJOT7CuqoqW0tjqklOVKGqAqYOCrMCoDhNKPqb0aEO2pU+WoCakyxoEk5TV6NRunakdDSZgoQCnkQ4IiBWBGUpCQqWbyl1SP8AA3T2tyaKRzV2SlEoOGw6ykqSnMlF2rlcXIu1DWLFuTi5InlM5yhSWocrqCgRVw9MwbrDrZmzxJUTJJCSBmlKAzOAwIVdqkcj1YQHjd3ZU8lSP5E0F6DhJe5RoX5NFXli+Dkmi2ba2XJxcoeCUpmpoATlBS/wgOUvFKn7sYpSzmkzFE/0inIOQGfr0hjJwWOlsU+AoAgqFQDzY6Es9AA51h4cUWBZlU1seh+sIsjhwuR3BS7Fcz+H2aWPEmJlTS2UEkjohRs5OqbddEidzsVmKRJVmSX/ALMo5KNC+jGLZNx0xacqxmD2f3q8Fy9qTEoYqaWAfiCHAAqXIa3N4PryR3pROaYrATJS1y1y1Zxozq10TpxP5QJg8LmPGWGZqAOWuASLgMP9x0LF78YdGYKxMtX+IzNzYyg3+orW0989nEZjIM5dXUUlBPU1SD5gmCtSvcm8S8imRhfExGVCfECi2VJZwwfiagvVob7Y3c8MkSVqISGUFZlVbMGyhqvqBV9IRT/4gNmGFwsqTmDZi6lZXq7N0101hBtLejFTySueqzHIyHoAM2Vn83gPVr2B6aOpbkSTKlzs6gFEpI4ZqdCGJWkA9kuaXiLH4vAico4nw5agLIWeJtFIl1/VtWjjc3ElVFLKgDYqJZ+TmkQKncqhyaU1/c+kSepbfCGUOKOv7X21suYc5xKwcvEiSmYErF2JKPi52dr6wEvffZctk5MRNYXJXTQJ+NNABSkcs/Ee1/vsI0OLAofv7Lwnr5A7V4OoysTldwVICSSctHo+ZIJ5u4a/mD8PjgWSWCq+nME3oHYxWpW00mZMLAPMlglKqNlUkkhtcrm/nDJIQCOEdFk8NRR6383dmrAtMsmMsdgpc2imUzh9RzB5aRR9obprQeBTpABfua2sbaa6RZE4mYFDi1LgcuoYFgCCwBs8FJxaZiSmanrmCSBdj6OPe2hTaOaTKbhtlnMEJBBep5+fKLjs7ZqZKGS5qCW1v7VMJZqJ+Gqcy0P/ANRI4sjCqkgVAPmYO2dttyylJIIdw4NqODp2HzhJ3LoCpD6eshaGUwZm5Ud/YwYhY0FrgffWF85YLc3evzY/PrHpeIAAIsbdByb09YSNoZcDSXiNPTvEO0pEuajJOliYjrcdQRUHqIGOISSa/fSMpxDfEb6teKBKltvcsgZ8O81AumniAcqfGOor01ioTZTOHIKT76/KOozkqHHJXUflf26gwv2lh8PigTOSZUyxmoFf/Ia6desVjPyTlDwc/wANNtzrX5Qd4tWL94YzNz5ktYOcKlF2mJGZNjcCo+6xtM2WaEKzKIANL0FR+vyhnIi4sFE461HvDXYeOTLmOSwIb3hKjCzHy5FEg1ABJry52fzgheBmAswNAbveo+esPGVk3xydKweNCg6FA9jDrBbbIZK050+hHY/Q0jksuRMSnMHFwWLQfhsdikocTQQ1ErNRXqPraA42P6yXZ2ORIzpzyFZw9UlkqHTkYGxU7IWWCks7GlIqqN6cQjCgHDuGSc4JCArOCDWjPp7RXtubyY3EJAUQjKpRHEEA6N3hFG3RR5YpFk3m3klykEJV/MI4WAJ79O5ikr3uxRoJrUaiEv8AKFkzDzVFyQTqcwL+prAczMCQQpxFFCiMsrb7GEvbGIBcT5jn+9X1g3A7y4hCnMwq/wAjmf1iu+Ion4TBycNwhqKAJU5DXLMXrTS9+UFrjkRS8Mv2H36lMM8pWYCpTlIfo5BgiZv1hiH8KYlVswCD6gqjmC5gALnow+/t4Dn40i1HB+Q/eMznG+OS6lM6pO36l2CFkVvlHoHN/t4UY/8AiI6f5UoCpAK1Zrf2pAFR1+Uc+zLWRWrA3tY/J40SqoHl7J96xNzY1y8loxO+WLUS00IDMyEpHe4JsCXfSE2Mx65h/mLXMIrUlTPyBs/1gPEzGGlQpm5hwT99Y0kTmTMIu4HsWhHKTVgq+yYrFQ7MW6ah284iUQeLQEu/Tn5wGpbZ6uzDuQR+gjM2QXIFQKegD37PB2/UNBRUCAdK2+vZ/eIJyxckGh+bD5xBPWQGFgSPXp2Eekh3cUYP5u3vXyjlGuRqJVs7DmP19ohmK4XFBQDs36/OJJcs+G5FTmP/AOR8/aNZvC3ce3+4KCaJ5an9IiUo6NSkEST0d3LPyAjRUg3dnr79oazg+VPIapFUqvqCW+cNFbVUJUtQzZXlkvZ8oUa9SD5CEaJCllKEguSUjSoI1NIebV2bNTg05hMdOVwQClIDpplJ6D6VgdHJDlO0gVCnCWULakgdA/611g0TwVlicwDXTw0IysrtzarVeK7sPAqmqkhWZMtcp8wduCYrVtCKiCppUMVNAdQSUVYKDeEtQURUEEjl5iCpB5HK8SuWMpAy14ilJSRraj2Gl/VRjZctR4EFJC7os1eIC5alwn4bwbOlKYOFBx8RBLgjkaNUj0q1BJJ2dMUC6S5Iq/5Wezs9ve8U22uicskFw2AysdPlJ/Kp+EO/IkdQa26nyc7OmKMpBIqUJcsf6RSvzhVu/hULmT0qIUsTDTUDLl0LaGLXhcEyUp5AD0Edjx7lyRnn2ukCyU10bWpp2jcg86QenDAaRIMPzEVWJE/xMhUpHbNoQz+dO0RzkPrxUci1+Vn8oYYsADiISPeE2LxxZpYyjnrFY4E/Yhk+IbO2TKnCSXKsj/lckn/wt6wrxW0QVOhITV9Pt31iL8KSXNTEowkWjp0jFl+IylxYDmUXcmt6wZgsEZhZ1dS0TSsGSQAHJi5bvbsLSMyqPDyqCJYLzT6tCrB7CDM5PeHmC3aTRwPvvDnCSUJA1MFYuYeQAI5RklNnsQw40uhLvemUnAKlE0JsGKlVcJSCQ5zMfLziCbsuXOw8pB4sgLqcElRqSSCb3vCPejaih4skzJQQUslPDnByuE5VEUPNjeGm68uXLBSAkLFFEKll2LgAJOYBjY+8QjL57ReSi40+hJtfdvw6o9DCY7OX/SPvvHQ5685VycxGcIMtQI1LLJI8+WlxSdrg5yJLH4X7AQFtlMxkhKC3lqTdukdG/wCNQKkAQn3h2KSUzJRylILseQJ96iEyynNbUdixY8L3s5iZhOZvLvQffeCPwyWUSXNfeg+XvD2XLOXItKSkKzDgSCC/9QAV1Z9BEOK2ckvl4aoejuz6E0vzjLLDk6SNK1mF/wAwsw6GE0jsO2Vh2/aF0hf83tm61CXF/wDGLFj8BlQRJNC1ypw1RoNX/WIUbISMygskt8OUValC/J3eJKMoptplo5scupL8xNikkhJNsi6jqtTdK08oilhkqe3iBJu1AP1h3N2MpISlMxEwFqpUEswD5gTQlteerRv/APFpuROchIzFZNV6CnDQWA8j0dXNRVMrYhRLpUvmmJ+bH76RKsnMo2dah6A/p7Qy/wCJm50Jly1zCONkpJOUqUxIFWhdiZK3ok3Vav5jy7xye4JFJmuw7P5ufmR6QTIlDLyCiGqLBmvegt1MR4aRlSpwrMx0q9gOzvDGXhlDIkIPCFVpRkpDnzJ9YWckmEU4xYFrBL+3zjXaLKytcMFFrm3lYxJjMOXUSGTwj5elI1UgnP8A2zNTR6gX5GKRr2CeWvIhLfmd2FhSx0vA8qaoux1PLvy6wRtYgCWA9E630r6xFgEOmrXP3eBGtu5gLLutt0y1zM0sLzUAVcEqLMxDVVYcota8cJmbw5ExWZLMErqou4dLv1JFucVDZGCVKJUEpUSzZs4YguCMqh+lYsGJmT1yUpUsAAgAJCU0KavlAJFrxp/DSb6M0tfhiv4iOURIASlBvRGZAoqiqXFdBy9VigJeImqSWcgMhm+EgiosxZoPlYTKzUOVvcmNkYEXjRDSPtmHN8Wj1AHlYhaikqJVls5dukPBjM0lT0ABfyS+hHLnAKcM0EpDJUP6gR7fvF5YFsaR5q1reS5PsS7lY0eLMBWcy1EgPwGnK+YP6NrF8RMjmW7OI8OepJdOYsz5qs7HVxz7vFzOKVoYhpoOUfsbtbqFiyddofmaEhyQIUY3bZsgecAzlKVckxp4Ma44UuzzsmucuI8EE6YpRdReNUgwYZcZTJi1GN5QeUkxMExMJUZyQyRNzsue6+x0S5AnzGKjUDppBWL2rRhQQgw+2FeEUGyUpCfKMbOmhalZrFLedIxyxSbcpHuYtXjjGMMfgmG2AFNFn2XiBPw61H4pQI8rv7xQjJSADq/1joW62CTJw5KrrBfsYXNCMY2iuhz5ck2pdV/w5TvRi1hKgkBCAFOEpGVQeqSWuR2+Tst2cWoJdhlIGUgggg9gKiohRvvOQqYRKKQc4AZSlBQUWajJ/Nz9ILwCwEshwxZSbAH/ABIpfRnDXiWCKlN7eg6rK8cE5d/Qd7Y2oJUvMnVaRpYmpqRpDlU4M/SOb73TjkSguwIWcqmYNRwSW70eLBgtoKmSkAhmSBqxamtfUQuP58riNPN6eBZH7jidiwTSBMRPHKNJFYnmAEWjasaTPOepc42KJ2DSQGGvzIgQyOnM+kWHww4g2Tg0kEkXDeWsM2kZ1i3vhlQVJAcEaxEJAe0XDGbHTMKlCii5+f7QjmbNWnTnHLayWTHPH9hV+HHKNpacoYUqaeTQWZBcBo1Mo+8F44vtE1lfkDKC4IKgbUJFHt2gSfggbpSak1Qn5s8NMvzjGWJvBjfsWhq8sepP8xZKkhI/6csjllA58u8M8JiZAPHJyliAUkADqxB0p/qMZBEakiM2TQYpc0a8fxTPH3v7kG1MFh5jZCaFJFU5mBAKGVSxuSbdYF2XstaZU1KEFZXNSriMtIGRWb8qiSTZtWEETJMRJSpLsSHIPpb5xml8PaVRf5no4vi1/wAUSqbTkPiMkwEAJLhi7k3Y9VC/tGJGXiZ2CiLP9OTRbF4lYUXZTiuYZh7xiTMRV5Ep3NQCl+rAs8ZZ4csVVGyGuwyXdBaJUS5YIEqNxLj6NRPj3kBgiNwiJwiNhLg0I8hB4cQbUmlEqgNXBILEUoRQ6iGIlwl3nkryBSEuXYsKkGjdohqm1idGnROMs8VIrGzUKTMGUBRKgAklVTlBqtrufnF3kAkOUsYosrELEzxAkhSVig+AgIFAK8TanQxf8HNC0JWLKANwbi1Iz6OraPR+MbkouuPP1NvDjPhxKExsEx6NHz7kRCU8GIwoiTCYd6wTkhWysFati5eHjyMNDASoyUUjtwNnNgRkWjeRLY0gpKIzKlOoAQGx4p2miTDbNzqtwgw12ptXKkS06BvT/USY8+EgJFyKwiKHVEEt/L6PTnkeBbIfxPspu9bAuo8alINEsjKFg1BLKNLPBe70xMyVmQgIS7cNRypqOx5ws3smrM3LxghQYhYKaDMkgBL3ALu30d4BI8ETkoCZjcYRkOZqf1ZdHd7GM2Ka9RyiuF9P/TRqsb/DxhJ8t93/AIX7X9RJ/EKaUiVxKJFQkgFKbVSGY+fu8H7rSjlOoN6iigWbLkChyY2aKpvLOKjmoHIJukgGrqZWpq+tYse7G8IOSVNmIJb48yiTUhiSL0FbdYhp5x9VzlxbNOrwzeljCPNdloTKgpEujRNJkvpEyJdY9RyPFx46IkyawbKLCIiisToQWhJM141T4MBbGNlAGNTKeC1SwkwjaNEE32AnDJDUqBC+bs9Jb/Ik+cO5l3gHEXgxkyeXFFroXf8AHJYA83Pbl8o0XslJtBmasSS1Vh22QWHG+KE+I2RyP25gKfstSetRFjWaxgyzA3M78NB9FRxGEKTUQKtLRcl4cGpHL2hbidlZpj6P9BAchXp5LrkrU68SSJ5ApTy/aGW09nKSoMlw3TnAIS0Z5t+CuOKg6bpjYIjOWNozHpHg2ahMbZYzGY4FmrQt29MSiSom/wCWj8THQdCYaQr27hlLSGUwDmgLvoX0A6V7RHUX6bo06Pa88dz4KXgFFUzIou7AhSXObqwBGtR+8dAwWHShACLXuSOt4omDwqTOVLSo5uEJJIYly91K00rY0i+YSQEJYO125HVuQ6Rl0cXbbR63xmcaik/rXn6k7RLIlOYjSHgmXSPQZ4Ee+QwMLREZlY1Y5YFKoWMS+TK1XAwJEaLXAomxhSoKiLLNa4Its43wpRWCAQU3sRmDjzDw/wB2051hRFAH59qiOeb34sAAZiVBSQUliliRWlh3b9bxufOl+CpUtalkJAKVKSSltGBp58o8713LJKPt0j3MGkrFjyP6t/2pBu2S8wnmT7UharEhDqL+QJPoKx6diyTWINrYnJKKgzsGcE97V9I1v5YcmG/Vy3HyUXeZfiKoF1mHKnKhAolVLZip3cG7EVLQ83VAThVFYzyVOZYSlZYkkmWpQSQllUrVwbxWNuSnCVlWULJA4FJBsSezXPPnrbNmY9MpMxKkFUtSDXxVGTMICQHYh1jKQQ4LBNSCH8mU9t26/wB/v7H0fpKeOK/fH+f79lH2rJnKJUJahLCzw5CSEmrlw5BDXOulIO3Y2rLkLS6cqSWzFCM5BeoVQJAdjxeuq3b+ISs5pQmy0FYBTQIAYvl1JOV+UQbMKRNQF5JJBBBmy1KSah0rF8pY1ZxUO1o47TuP9DXPGpw2yPo7ZOCQqWCCFAh3Bceof2gTaeCKKi0SbozJPgIEjwsrV8IunN+Yve73rDTHVFY9CE3dmHJhhspIU7Kwjuo2g/DYdLsYjGIADCKhvlvd+HPhSSDNI4j/AEPYU/Nr0HcQ2Se1NsGnw7pKMS7zMElyxBIblTk8AYnBqeOQI2nPVMdMxaDRRIUoBwC6iX0qTFq3d/iMoyleOuStVMhK0SwzOVTCD2oExmhqLN2XQr2LgtNhyhDvBvDhZLhU0KULpTUgtYtQefMRXcVtOfi8yhNmzg9EYWUoSmcUK1EJUaG6iYRbf2bNIzfgZ6gkJSASgEaDglFSiPLzjpah/wAqBDQw/ndjrY29JxOIyISAhlKL8gzVepzEaWMWd4qX8LtmzAuZNmylJkgGXlImIJW6VE5dWDiv6v0WTgkK4gUpS1CTnJ7NR+lYfHqVGPzW2Z9R8Pc8l46SI9k4LMXNoL23MlScqVllLfKAz3Ym9A8by8QlDJll1UclbnlpYHoBHsRMzBlh08NCHo/zZ6xKepbfBpxaKMI0+RNJCVWzaiw5s/xVGsEScACQywB1H6OPeJsbs0S5oShmy5gH4taeqb6942loIAYEHUkHzgevPyP+DxeP1NJ2xgQ+d+6eve1oQYvd91Finy/1FjWsigB0rWNkoAGnoI78RNCZPh+GfaKUIzGY9HuH5+ejzx6PQQC2fimxUtFay1Ho+YM/p7xvthcsIPiEMNCdTY5a5uxEej0eVqtVLDBuruVfv8j3tJo45skFdVC+Pv8A7KGlaUzsygpcuinYWzGpTZqGlPKOkbGlCckeCc6QNDVtKGvrGY9C4srxzpLs9LWaWOeKcm+CwL2cRKASHVV6XD+p19IAm4VQ0N/v76xmPRvhkZ5Go0kKT+n6EJUpssQqBF49Ho0J80eVKPy7jDwGif8A/YUl/wDtoYUvmW7VrTpoIzHohqMmzb9zVoMKyrIn7Qb/ALoQbyrzTCHqhSXBBy5aFIJ/MXenapi6fw5xyzKSkSP5SlHLMSskAg8QUGZJpQAAW5xmPR5OO3kbvz+p9XGKjhivt+hacdsdKy/19qCK/votMmWlKUpUtQAAUzAF2NSNQdepoI9HormzSUK/oDHpMfqXRzbb2zponJXlVOloWVODndIAy8KWIHDUgZRz5M54nqwskLAyF1JCQyg5qlQSMwLAA0He5jEejFluaSbPQljS69hTtrZs5QlEYfIAsOlSFSQTm+ErmLchqUNOkYl4EkvicOubqFomqUtiTRZClP8AECFZSzWU5A9Hobc1wP6SaL7sLEycBmEhJOYjNnWnxLAZA6EqFQogKvDuRvZInkJz+GT8PiDKD2U7erR6PQ0ckl0c8EGqaPbflYsSv/qoC1qoFFaRl6jNQnlHMMVsLFIBXOlrSSXJUHBL1dYBTfrXpHo9C5ckptWHDihiVRQXg8CqWiYqkxSktnS6lyyVjMtCVFicrgFswJBFmPt3tmS8NkMpOCnlSlFK58xXiNdOVCQpiBqEj9PR6JzyOK4HkvctWL3hxqypEhEkFDArd0ZuTrUlrsGSp/KFGw9kbSxU3PPCEhP51BbsfiCSkhKwW5kB3rHo9BUnRy5LxP2FhZOHHjrmAJS2VM5QS55JSkBRJrUeTQswMlEuUFlczwvEKpYUAPipnZJPCMo4mGpbWMx6ObGcUiDHzEJXmFSA58NwoEmhqkGof9YLwe8DA+Kk8iyTUNU3Y+19bxiPQifIBnjNvYdcpKkzMxZTOHKlgE5as3sPeOW4jbWJzlfiqCwagFmNsuUHLTztHo9FIvkElwPNn754oAII8RmHwupuZYX8vS8OFb2TR8eFc8yBLJH+Ky4j0egzdAxrc6P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0315" y="2133588"/>
            <a:ext cx="3848100" cy="21549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46064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Land of the Silver Birch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Canadian Folk Song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70524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63</TotalTime>
  <Words>148</Words>
  <Application>Microsoft Office PowerPoint</Application>
  <PresentationFormat>On-screen Show (4:3)</PresentationFormat>
  <Paragraphs>58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Century Gothic</vt:lpstr>
      <vt:lpstr>Wingdings 2</vt:lpstr>
      <vt:lpstr>Austin</vt:lpstr>
      <vt:lpstr>My Paddle</vt:lpstr>
      <vt:lpstr>PowerPoint Presentation</vt:lpstr>
      <vt:lpstr>PowerPoint Presentation</vt:lpstr>
      <vt:lpstr>PowerPoint Presentation</vt:lpstr>
      <vt:lpstr>Land of the Silver Birch</vt:lpstr>
    </vt:vector>
  </TitlesOfParts>
  <Company>BPSD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My Paddle</dc:title>
  <dc:creator>admin</dc:creator>
  <cp:lastModifiedBy>jburke</cp:lastModifiedBy>
  <cp:revision>6</cp:revision>
  <dcterms:created xsi:type="dcterms:W3CDTF">2014-09-12T13:37:50Z</dcterms:created>
  <dcterms:modified xsi:type="dcterms:W3CDTF">2017-10-05T15:02:55Z</dcterms:modified>
</cp:coreProperties>
</file>