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Mary Mac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Irish Folk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Sure to be a grand affair, grander than a fair,</a:t>
            </a:r>
          </a:p>
          <a:p>
            <a:pPr marL="0" indent="0">
              <a:buNone/>
            </a:pPr>
            <a:r>
              <a:rPr lang="en-US" sz="2800" dirty="0" err="1" smtClean="0"/>
              <a:t>Gonna</a:t>
            </a:r>
            <a:r>
              <a:rPr lang="en-US" sz="2800" dirty="0" smtClean="0"/>
              <a:t> be a fork and plate for every man that’s there</a:t>
            </a:r>
          </a:p>
          <a:p>
            <a:pPr marL="0" indent="0">
              <a:buNone/>
            </a:pPr>
            <a:r>
              <a:rPr lang="en-US" sz="2800" dirty="0" smtClean="0"/>
              <a:t>And I’ll be a mugger if I do not get my share,</a:t>
            </a:r>
          </a:p>
          <a:p>
            <a:pPr marL="0" indent="0">
              <a:buNone/>
            </a:pPr>
            <a:r>
              <a:rPr lang="en-US" sz="2800" dirty="0" smtClean="0"/>
              <a:t>If I don’t we will be much mistaken.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55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15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There’s a nice wee lass and her name’s Mary Mac,</a:t>
            </a:r>
          </a:p>
          <a:p>
            <a:pPr marL="0" indent="0">
              <a:buNone/>
            </a:pPr>
            <a:r>
              <a:rPr lang="en-US" sz="2800" dirty="0" smtClean="0"/>
              <a:t>Make no mistake she’s the miss I’m </a:t>
            </a:r>
            <a:r>
              <a:rPr lang="en-US" sz="2800" dirty="0" err="1" smtClean="0"/>
              <a:t>gonna</a:t>
            </a:r>
            <a:r>
              <a:rPr lang="en-US" sz="2800" dirty="0" smtClean="0"/>
              <a:t> take</a:t>
            </a:r>
          </a:p>
          <a:p>
            <a:pPr marL="0" indent="0">
              <a:buNone/>
            </a:pPr>
            <a:r>
              <a:rPr lang="en-US" sz="2800" dirty="0" smtClean="0"/>
              <a:t>There’s a lot of other chaps that would get up on her track,</a:t>
            </a:r>
          </a:p>
          <a:p>
            <a:pPr marL="0" indent="0">
              <a:buNone/>
            </a:pPr>
            <a:r>
              <a:rPr lang="en-US" sz="2800" dirty="0" smtClean="0"/>
              <a:t>But I’m </a:t>
            </a:r>
            <a:r>
              <a:rPr lang="en-US" sz="2800" dirty="0" err="1" smtClean="0"/>
              <a:t>thinkin</a:t>
            </a:r>
            <a:r>
              <a:rPr lang="en-US" sz="2800" dirty="0" smtClean="0"/>
              <a:t>’ that they’ll have to get up early.</a:t>
            </a:r>
          </a:p>
        </p:txBody>
      </p:sp>
    </p:spTree>
    <p:extLst>
      <p:ext uri="{BB962C8B-B14F-4D97-AF65-F5344CB8AC3E}">
        <p14:creationId xmlns:p14="http://schemas.microsoft.com/office/powerpoint/2010/main" val="31642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72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There’s a nice wee lass and her name’s Mary Mac.</a:t>
            </a:r>
          </a:p>
          <a:p>
            <a:pPr marL="0" indent="0">
              <a:buNone/>
            </a:pPr>
            <a:r>
              <a:rPr lang="en-US" sz="2800" dirty="0" smtClean="0"/>
              <a:t>Make no mistake she’s the miss I’m </a:t>
            </a:r>
            <a:r>
              <a:rPr lang="en-US" sz="2800" dirty="0" err="1" smtClean="0"/>
              <a:t>gonna</a:t>
            </a:r>
            <a:r>
              <a:rPr lang="en-US" sz="2800" dirty="0" smtClean="0"/>
              <a:t> take.</a:t>
            </a:r>
          </a:p>
          <a:p>
            <a:pPr marL="0" indent="0">
              <a:buNone/>
            </a:pPr>
            <a:r>
              <a:rPr lang="en-US" sz="2800" dirty="0" smtClean="0"/>
              <a:t>There’s a lot of other chaps that would get up on her track</a:t>
            </a:r>
          </a:p>
          <a:p>
            <a:pPr marL="0" indent="0">
              <a:buNone/>
            </a:pPr>
            <a:r>
              <a:rPr lang="en-US" sz="2800" dirty="0" smtClean="0"/>
              <a:t>But I’m thinking’ that they’d have to get up early.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2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10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Now Mary and her mother are an awful lot together</a:t>
            </a:r>
          </a:p>
          <a:p>
            <a:pPr marL="0" indent="0">
              <a:buNone/>
            </a:pPr>
            <a:r>
              <a:rPr lang="en-US" sz="2800" smtClean="0"/>
              <a:t>In </a:t>
            </a:r>
            <a:r>
              <a:rPr lang="en-US" sz="2800" dirty="0" smtClean="0"/>
              <a:t>fact I hardly ever see the one without the other,</a:t>
            </a:r>
          </a:p>
          <a:p>
            <a:pPr marL="0" indent="0">
              <a:buNone/>
            </a:pPr>
            <a:r>
              <a:rPr lang="en-US" sz="2800" dirty="0" smtClean="0"/>
              <a:t>And people often wonder if it’s Mary or her mother,</a:t>
            </a:r>
          </a:p>
          <a:p>
            <a:pPr marL="0" indent="0">
              <a:buNone/>
            </a:pPr>
            <a:r>
              <a:rPr lang="en-US" sz="2800" dirty="0" smtClean="0"/>
              <a:t>Or both of them together I am courting!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94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6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Well up among the heather in the hills of Ben </a:t>
            </a:r>
            <a:r>
              <a:rPr lang="en-US" sz="2800" dirty="0" err="1" smtClean="0"/>
              <a:t>Afie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There I had a bonnie lass a-</a:t>
            </a:r>
            <a:r>
              <a:rPr lang="en-US" sz="2800" dirty="0" err="1" smtClean="0"/>
              <a:t>sittin</a:t>
            </a:r>
            <a:r>
              <a:rPr lang="en-US" sz="2800" dirty="0" smtClean="0"/>
              <a:t>’ on my knee,</a:t>
            </a:r>
          </a:p>
          <a:p>
            <a:pPr marL="0" indent="0">
              <a:buNone/>
            </a:pPr>
            <a:r>
              <a:rPr lang="en-US" sz="2800" dirty="0" smtClean="0"/>
              <a:t>A bumblebee stung me right upon my knee,</a:t>
            </a:r>
          </a:p>
          <a:p>
            <a:pPr marL="0" indent="0">
              <a:buNone/>
            </a:pPr>
            <a:r>
              <a:rPr lang="en-US" sz="2800" dirty="0" smtClean="0"/>
              <a:t>Up among the heather in the hills of Ben </a:t>
            </a:r>
            <a:r>
              <a:rPr lang="en-US" sz="2800" dirty="0" err="1" smtClean="0"/>
              <a:t>Afie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6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6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Wedding’s on a Wednesday everything’s arranged,</a:t>
            </a:r>
          </a:p>
          <a:p>
            <a:pPr marL="0" indent="0">
              <a:buNone/>
            </a:pPr>
            <a:r>
              <a:rPr lang="en-US" sz="2800" dirty="0" smtClean="0"/>
              <a:t>Soon her name will change to mine unless her mind be changed.</a:t>
            </a:r>
          </a:p>
          <a:p>
            <a:pPr marL="0" indent="0">
              <a:buNone/>
            </a:pPr>
            <a:r>
              <a:rPr lang="en-US" sz="2800" dirty="0" smtClean="0"/>
              <a:t>And making the arrangements I am feeling quite deranged,</a:t>
            </a:r>
          </a:p>
          <a:p>
            <a:pPr marL="0" indent="0">
              <a:buNone/>
            </a:pPr>
            <a:r>
              <a:rPr lang="en-US" sz="2800" dirty="0" smtClean="0"/>
              <a:t>Marriage is an awful </a:t>
            </a:r>
            <a:r>
              <a:rPr lang="en-US" sz="2800" dirty="0" err="1" smtClean="0"/>
              <a:t>undertakin</a:t>
            </a:r>
            <a:r>
              <a:rPr lang="en-US" sz="2800" dirty="0" smtClean="0"/>
              <a:t>’!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79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Mary Mac’s mother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Mary Mac marry me.</a:t>
            </a:r>
          </a:p>
          <a:p>
            <a:pPr marL="0" indent="0">
              <a:buNone/>
            </a:pPr>
            <a:r>
              <a:rPr lang="en-US" sz="2800" dirty="0" smtClean="0"/>
              <a:t>My mother’s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 marry Mary Mac </a:t>
            </a:r>
          </a:p>
          <a:p>
            <a:pPr marL="0" indent="0">
              <a:buNone/>
            </a:pPr>
            <a:r>
              <a:rPr lang="en-US" sz="2800" dirty="0" smtClean="0"/>
              <a:t>And I’m going to get married to get Mary to take care of me </a:t>
            </a:r>
          </a:p>
          <a:p>
            <a:pPr marL="0" indent="0">
              <a:buNone/>
            </a:pPr>
            <a:r>
              <a:rPr lang="en-US" sz="2800" dirty="0" smtClean="0"/>
              <a:t>We’ll all be </a:t>
            </a:r>
            <a:r>
              <a:rPr lang="en-US" sz="2800" dirty="0" err="1" smtClean="0"/>
              <a:t>makin</a:t>
            </a:r>
            <a:r>
              <a:rPr lang="en-US" sz="2800" dirty="0" smtClean="0"/>
              <a:t>’ merry when I marry Mary Mac!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40</TotalTime>
  <Words>528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Mary Mac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Mac</dc:title>
  <dc:creator>jburke</dc:creator>
  <cp:lastModifiedBy>jburke</cp:lastModifiedBy>
  <cp:revision>3</cp:revision>
  <dcterms:created xsi:type="dcterms:W3CDTF">2016-11-17T14:20:38Z</dcterms:created>
  <dcterms:modified xsi:type="dcterms:W3CDTF">2016-11-22T16:33:25Z</dcterms:modified>
</cp:coreProperties>
</file>