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9/22/2015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Mama Don’t Allow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Traditional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0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779318"/>
            <a:ext cx="10058400" cy="53928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Mama don’t ‘low no </a:t>
            </a:r>
            <a:r>
              <a:rPr lang="en-US" dirty="0" err="1" smtClean="0"/>
              <a:t>singin</a:t>
            </a:r>
            <a:r>
              <a:rPr lang="en-US" dirty="0" smtClean="0"/>
              <a:t>’ ‘round here.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Mama don’t ‘low no </a:t>
            </a:r>
            <a:r>
              <a:rPr lang="en-US" dirty="0" err="1"/>
              <a:t>singin</a:t>
            </a:r>
            <a:r>
              <a:rPr lang="en-US" dirty="0"/>
              <a:t>’ ‘round here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Well we don’t care what Mama don’t ‘low,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Gonna</a:t>
            </a:r>
            <a:r>
              <a:rPr lang="en-US" dirty="0" smtClean="0"/>
              <a:t> sing our heads off anyhow.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Mama don’t ‘low no </a:t>
            </a:r>
            <a:r>
              <a:rPr lang="en-US" dirty="0" err="1"/>
              <a:t>singin</a:t>
            </a:r>
            <a:r>
              <a:rPr lang="en-US" dirty="0"/>
              <a:t>’ ‘round here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014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779318"/>
            <a:ext cx="10058400" cy="53928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Mama don’t ‘low no hand </a:t>
            </a:r>
            <a:r>
              <a:rPr lang="en-US" dirty="0" err="1" smtClean="0"/>
              <a:t>clappin</a:t>
            </a:r>
            <a:r>
              <a:rPr lang="en-US" dirty="0" smtClean="0"/>
              <a:t>’ ‘round here.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Mama don’t ‘low no hand </a:t>
            </a:r>
            <a:r>
              <a:rPr lang="en-US" dirty="0" err="1" smtClean="0"/>
              <a:t>clappin</a:t>
            </a:r>
            <a:r>
              <a:rPr lang="en-US" dirty="0" smtClean="0"/>
              <a:t>’ ‘round </a:t>
            </a:r>
            <a:r>
              <a:rPr lang="en-US" dirty="0"/>
              <a:t>here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Well we don’t care what Mama don’t ‘low,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Gonna</a:t>
            </a:r>
            <a:r>
              <a:rPr lang="en-US" dirty="0" smtClean="0"/>
              <a:t> clap our hands anyhow.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Mama don’t ‘low no </a:t>
            </a:r>
            <a:r>
              <a:rPr lang="en-US" dirty="0" smtClean="0"/>
              <a:t>hand </a:t>
            </a:r>
            <a:r>
              <a:rPr lang="en-US" dirty="0" err="1" smtClean="0"/>
              <a:t>clappin</a:t>
            </a:r>
            <a:r>
              <a:rPr lang="en-US" dirty="0" smtClean="0"/>
              <a:t>’ </a:t>
            </a:r>
            <a:r>
              <a:rPr lang="en-US" dirty="0"/>
              <a:t>‘round here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52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779318"/>
            <a:ext cx="10058400" cy="53928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Mama don’t ‘low no finger </a:t>
            </a:r>
            <a:r>
              <a:rPr lang="en-US" dirty="0" err="1" smtClean="0"/>
              <a:t>snappin</a:t>
            </a:r>
            <a:r>
              <a:rPr lang="en-US" dirty="0" smtClean="0"/>
              <a:t>’ ‘round here.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Mama don’t ‘low no </a:t>
            </a:r>
            <a:r>
              <a:rPr lang="en-US" dirty="0" smtClean="0"/>
              <a:t>finger </a:t>
            </a:r>
            <a:r>
              <a:rPr lang="en-US" dirty="0" err="1" smtClean="0"/>
              <a:t>snappin</a:t>
            </a:r>
            <a:r>
              <a:rPr lang="en-US" dirty="0" smtClean="0"/>
              <a:t>’ ‘round </a:t>
            </a:r>
            <a:r>
              <a:rPr lang="en-US" dirty="0"/>
              <a:t>here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Well we don’t care what Mama don’t ‘low,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Gonna</a:t>
            </a:r>
            <a:r>
              <a:rPr lang="en-US" dirty="0" smtClean="0"/>
              <a:t> snap our fingers anyhow.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Mama don’t ‘low no </a:t>
            </a:r>
            <a:r>
              <a:rPr lang="en-US" dirty="0" smtClean="0"/>
              <a:t>finger </a:t>
            </a:r>
            <a:r>
              <a:rPr lang="en-US" dirty="0" err="1" smtClean="0"/>
              <a:t>snappin</a:t>
            </a:r>
            <a:r>
              <a:rPr lang="en-US" dirty="0" smtClean="0"/>
              <a:t>’ </a:t>
            </a:r>
            <a:r>
              <a:rPr lang="en-US" dirty="0"/>
              <a:t>‘round here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100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779318"/>
            <a:ext cx="10058400" cy="53928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Mama don’t ‘low no pat, clap, </a:t>
            </a:r>
            <a:r>
              <a:rPr lang="en-US" dirty="0" err="1" smtClean="0"/>
              <a:t>snappin</a:t>
            </a:r>
            <a:r>
              <a:rPr lang="en-US" dirty="0" smtClean="0"/>
              <a:t>’’ ‘round here.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Mama don’t ‘low pat, clap, </a:t>
            </a:r>
            <a:r>
              <a:rPr lang="en-US" dirty="0" err="1"/>
              <a:t>snappin</a:t>
            </a:r>
            <a:r>
              <a:rPr lang="en-US" dirty="0" smtClean="0"/>
              <a:t>’ ‘round </a:t>
            </a:r>
            <a:r>
              <a:rPr lang="en-US" dirty="0"/>
              <a:t>here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Well we don’t care what Mama don’t ‘low,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Gonna</a:t>
            </a:r>
            <a:r>
              <a:rPr lang="en-US" dirty="0" smtClean="0"/>
              <a:t> pat, clap, snap now anyhow.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Mama don’t ‘low </a:t>
            </a:r>
            <a:r>
              <a:rPr lang="en-US" dirty="0" smtClean="0"/>
              <a:t>no </a:t>
            </a:r>
            <a:r>
              <a:rPr lang="en-US" dirty="0"/>
              <a:t>pat, clap, </a:t>
            </a:r>
            <a:r>
              <a:rPr lang="en-US" dirty="0" err="1" smtClean="0"/>
              <a:t>snappin</a:t>
            </a:r>
            <a:r>
              <a:rPr lang="en-US" smtClean="0"/>
              <a:t>’ </a:t>
            </a:r>
            <a:r>
              <a:rPr lang="en-US" dirty="0"/>
              <a:t>‘round here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9147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</TotalTime>
  <Words>221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Mama Don’t Allow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Mama Don’t Allow</dc:title>
  <dc:creator>jburke</dc:creator>
  <cp:lastModifiedBy>jburke</cp:lastModifiedBy>
  <cp:revision>1</cp:revision>
  <dcterms:created xsi:type="dcterms:W3CDTF">2015-09-22T13:29:04Z</dcterms:created>
  <dcterms:modified xsi:type="dcterms:W3CDTF">2015-09-22T20:29:12Z</dcterms:modified>
</cp:coreProperties>
</file>