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7935-1C7B-49E4-9A74-DE71F89D426A}" type="datetimeFigureOut">
              <a:rPr lang="en-CA" smtClean="0"/>
              <a:t>14/01/2015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BF1A-D360-4038-8682-679564E50C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509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7935-1C7B-49E4-9A74-DE71F89D426A}" type="datetimeFigureOut">
              <a:rPr lang="en-CA" smtClean="0"/>
              <a:t>14/01/2015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BF1A-D360-4038-8682-679564E50C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1072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7935-1C7B-49E4-9A74-DE71F89D426A}" type="datetimeFigureOut">
              <a:rPr lang="en-CA" smtClean="0"/>
              <a:t>14/01/2015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BF1A-D360-4038-8682-679564E50C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4686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7935-1C7B-49E4-9A74-DE71F89D426A}" type="datetimeFigureOut">
              <a:rPr lang="en-CA" smtClean="0"/>
              <a:t>14/01/2015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BF1A-D360-4038-8682-679564E50C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2561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7935-1C7B-49E4-9A74-DE71F89D426A}" type="datetimeFigureOut">
              <a:rPr lang="en-CA" smtClean="0"/>
              <a:t>14/01/2015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BF1A-D360-4038-8682-679564E50C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0303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7935-1C7B-49E4-9A74-DE71F89D426A}" type="datetimeFigureOut">
              <a:rPr lang="en-CA" smtClean="0"/>
              <a:t>14/01/2015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BF1A-D360-4038-8682-679564E50C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696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7935-1C7B-49E4-9A74-DE71F89D426A}" type="datetimeFigureOut">
              <a:rPr lang="en-CA" smtClean="0"/>
              <a:t>14/01/2015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BF1A-D360-4038-8682-679564E50C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163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7935-1C7B-49E4-9A74-DE71F89D426A}" type="datetimeFigureOut">
              <a:rPr lang="en-CA" smtClean="0"/>
              <a:t>14/01/2015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BF1A-D360-4038-8682-679564E50C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647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7935-1C7B-49E4-9A74-DE71F89D426A}" type="datetimeFigureOut">
              <a:rPr lang="en-CA" smtClean="0"/>
              <a:t>14/01/2015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BF1A-D360-4038-8682-679564E50C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086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7935-1C7B-49E4-9A74-DE71F89D426A}" type="datetimeFigureOut">
              <a:rPr lang="en-CA" smtClean="0"/>
              <a:t>14/01/2015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BF1A-D360-4038-8682-679564E50C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543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7935-1C7B-49E4-9A74-DE71F89D426A}" type="datetimeFigureOut">
              <a:rPr lang="en-CA" smtClean="0"/>
              <a:t>14/01/2015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BF1A-D360-4038-8682-679564E50C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8754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57935-1C7B-49E4-9A74-DE71F89D426A}" type="datetimeFigureOut">
              <a:rPr lang="en-CA" smtClean="0"/>
              <a:t>14/01/2015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ABF1A-D360-4038-8682-679564E50C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389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Little Tommy Tinker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Traditional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3450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Little Tommy Tinker </a:t>
            </a:r>
          </a:p>
          <a:p>
            <a:pPr marL="0" indent="0">
              <a:buNone/>
            </a:pPr>
            <a:r>
              <a:rPr lang="en-US" dirty="0" smtClean="0"/>
              <a:t>Sat upon a clinker.</a:t>
            </a:r>
          </a:p>
          <a:p>
            <a:pPr marL="0" indent="0">
              <a:buNone/>
            </a:pPr>
            <a:r>
              <a:rPr lang="en-US" dirty="0" smtClean="0"/>
              <a:t>He began to cry.</a:t>
            </a:r>
          </a:p>
          <a:p>
            <a:pPr marL="0" indent="0">
              <a:buNone/>
            </a:pPr>
            <a:r>
              <a:rPr lang="en-US" dirty="0" smtClean="0"/>
              <a:t>Ma! Ma!</a:t>
            </a:r>
          </a:p>
          <a:p>
            <a:pPr marL="0" indent="0">
              <a:buNone/>
            </a:pPr>
            <a:r>
              <a:rPr lang="en-US" dirty="0" smtClean="0"/>
              <a:t>Poor little innocent guy.</a:t>
            </a:r>
          </a:p>
        </p:txBody>
      </p:sp>
    </p:spTree>
    <p:extLst>
      <p:ext uri="{BB962C8B-B14F-4D97-AF65-F5344CB8AC3E}">
        <p14:creationId xmlns:p14="http://schemas.microsoft.com/office/powerpoint/2010/main" val="1366567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Little Tommy Tinker</vt:lpstr>
      <vt:lpstr>PowerPoint Presentation</vt:lpstr>
    </vt:vector>
  </TitlesOfParts>
  <Company>BPSD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Tommy Tinker</dc:title>
  <dc:creator>admin</dc:creator>
  <cp:lastModifiedBy>admin</cp:lastModifiedBy>
  <cp:revision>1</cp:revision>
  <dcterms:created xsi:type="dcterms:W3CDTF">2015-01-14T23:44:22Z</dcterms:created>
  <dcterms:modified xsi:type="dcterms:W3CDTF">2015-01-14T23:45:44Z</dcterms:modified>
</cp:coreProperties>
</file>