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I’ve a Car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Camp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0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a car, it’s made of tin.</a:t>
            </a:r>
          </a:p>
          <a:p>
            <a:pPr marL="0" indent="0">
              <a:buNone/>
            </a:pPr>
            <a:r>
              <a:rPr lang="en-US" dirty="0" smtClean="0"/>
              <a:t>Nobody knows what shape it’s in.</a:t>
            </a:r>
          </a:p>
          <a:p>
            <a:pPr marL="0" indent="0">
              <a:buNone/>
            </a:pPr>
            <a:r>
              <a:rPr lang="en-US" dirty="0" smtClean="0"/>
              <a:t>Has four wheels and a running board.</a:t>
            </a:r>
          </a:p>
          <a:p>
            <a:pPr marL="0" indent="0">
              <a:buNone/>
            </a:pPr>
            <a:r>
              <a:rPr lang="en-US" dirty="0" smtClean="0"/>
              <a:t>It’s a four door, it’s a Ford.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rattle </a:t>
            </a:r>
            <a:r>
              <a:rPr lang="en-US" dirty="0" err="1" smtClean="0"/>
              <a:t>rattle</a:t>
            </a:r>
            <a:r>
              <a:rPr lang="en-US" dirty="0" smtClean="0"/>
              <a:t> crash </a:t>
            </a:r>
            <a:r>
              <a:rPr lang="en-US" dirty="0" err="1" smtClean="0"/>
              <a:t>crash</a:t>
            </a:r>
            <a:r>
              <a:rPr lang="en-US" dirty="0" smtClean="0"/>
              <a:t> </a:t>
            </a:r>
            <a:r>
              <a:rPr lang="en-US" dirty="0" err="1" smtClean="0"/>
              <a:t>bing</a:t>
            </a:r>
            <a:r>
              <a:rPr lang="en-US" dirty="0" smtClean="0"/>
              <a:t> bang,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rattle </a:t>
            </a:r>
            <a:r>
              <a:rPr lang="en-US" dirty="0" err="1" smtClean="0"/>
              <a:t>rattle</a:t>
            </a:r>
            <a:r>
              <a:rPr lang="en-US" dirty="0" smtClean="0"/>
              <a:t> crash </a:t>
            </a:r>
            <a:r>
              <a:rPr lang="en-US" dirty="0" err="1" smtClean="0"/>
              <a:t>crash</a:t>
            </a:r>
            <a:r>
              <a:rPr lang="en-US" dirty="0" smtClean="0"/>
              <a:t> </a:t>
            </a:r>
            <a:r>
              <a:rPr lang="en-US" dirty="0" err="1" smtClean="0"/>
              <a:t>bing</a:t>
            </a:r>
            <a:r>
              <a:rPr lang="en-US" dirty="0" smtClean="0"/>
              <a:t> bang.</a:t>
            </a:r>
          </a:p>
        </p:txBody>
      </p:sp>
    </p:spTree>
    <p:extLst>
      <p:ext uri="{BB962C8B-B14F-4D97-AF65-F5344CB8AC3E}">
        <p14:creationId xmlns:p14="http://schemas.microsoft.com/office/powerpoint/2010/main" val="142851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a car, it’s made of tin.</a:t>
            </a:r>
          </a:p>
          <a:p>
            <a:pPr marL="0" indent="0">
              <a:buNone/>
            </a:pPr>
            <a:r>
              <a:rPr lang="en-US" dirty="0" smtClean="0"/>
              <a:t>Nobody knows what shape it’s in.</a:t>
            </a:r>
          </a:p>
          <a:p>
            <a:pPr marL="0" indent="0">
              <a:buNone/>
            </a:pPr>
            <a:r>
              <a:rPr lang="en-US" dirty="0" smtClean="0"/>
              <a:t>Has four wheels and a running board.</a:t>
            </a:r>
          </a:p>
          <a:p>
            <a:pPr marL="0" indent="0">
              <a:buNone/>
            </a:pPr>
            <a:r>
              <a:rPr lang="en-US" dirty="0" smtClean="0"/>
              <a:t>It’s a four door, it’s a Ford.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rattle </a:t>
            </a:r>
            <a:r>
              <a:rPr lang="en-US" dirty="0" err="1" smtClean="0"/>
              <a:t>rattle</a:t>
            </a:r>
            <a:r>
              <a:rPr lang="en-US" dirty="0" smtClean="0"/>
              <a:t> crash </a:t>
            </a:r>
            <a:r>
              <a:rPr lang="en-US" dirty="0" err="1" smtClean="0"/>
              <a:t>crash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rattle </a:t>
            </a:r>
            <a:r>
              <a:rPr lang="en-US" dirty="0" err="1" smtClean="0"/>
              <a:t>rattle</a:t>
            </a:r>
            <a:r>
              <a:rPr lang="en-US" dirty="0" smtClean="0"/>
              <a:t> crash </a:t>
            </a:r>
            <a:r>
              <a:rPr lang="en-US" dirty="0" err="1" smtClean="0"/>
              <a:t>crash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564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a car, it’s made of tin.</a:t>
            </a:r>
          </a:p>
          <a:p>
            <a:pPr marL="0" indent="0">
              <a:buNone/>
            </a:pPr>
            <a:r>
              <a:rPr lang="en-US" dirty="0" smtClean="0"/>
              <a:t>Nobody knows what shape it’s in.</a:t>
            </a:r>
          </a:p>
          <a:p>
            <a:pPr marL="0" indent="0">
              <a:buNone/>
            </a:pPr>
            <a:r>
              <a:rPr lang="en-US" dirty="0" smtClean="0"/>
              <a:t>Has four wheels and a running board.</a:t>
            </a:r>
          </a:p>
          <a:p>
            <a:pPr marL="0" indent="0">
              <a:buNone/>
            </a:pPr>
            <a:r>
              <a:rPr lang="en-US" dirty="0" smtClean="0"/>
              <a:t>It’s a four door, it’s a Ford.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rattle </a:t>
            </a:r>
            <a:r>
              <a:rPr lang="en-US" dirty="0" err="1" smtClean="0"/>
              <a:t>rattle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crash </a:t>
            </a:r>
            <a:r>
              <a:rPr lang="en-US" dirty="0" err="1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rattle </a:t>
            </a:r>
            <a:r>
              <a:rPr lang="en-US" dirty="0" err="1" smtClean="0"/>
              <a:t>rattle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crash </a:t>
            </a:r>
            <a:r>
              <a:rPr lang="en-US" dirty="0" err="1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50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a car, it’s made of tin.</a:t>
            </a:r>
          </a:p>
          <a:p>
            <a:pPr marL="0" indent="0">
              <a:buNone/>
            </a:pPr>
            <a:r>
              <a:rPr lang="en-US" dirty="0" smtClean="0"/>
              <a:t>Nobody knows what shape it’s in.</a:t>
            </a:r>
          </a:p>
          <a:p>
            <a:pPr marL="0" indent="0">
              <a:buNone/>
            </a:pPr>
            <a:r>
              <a:rPr lang="en-US" dirty="0" smtClean="0"/>
              <a:t>Has four wheels and a running board.</a:t>
            </a:r>
          </a:p>
          <a:p>
            <a:pPr marL="0" indent="0">
              <a:buNone/>
            </a:pPr>
            <a:r>
              <a:rPr lang="en-US" dirty="0" smtClean="0"/>
              <a:t>It’s a four door, it’s a Ford.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rattle </a:t>
            </a:r>
            <a:r>
              <a:rPr lang="en-US" dirty="0" err="1" smtClean="0">
                <a:solidFill>
                  <a:srgbClr val="FF0000"/>
                </a:solidFill>
              </a:rPr>
              <a:t>rattle</a:t>
            </a:r>
            <a:r>
              <a:rPr lang="en-US" dirty="0" smtClean="0">
                <a:solidFill>
                  <a:srgbClr val="FF0000"/>
                </a:solidFill>
              </a:rPr>
              <a:t> crash </a:t>
            </a:r>
            <a:r>
              <a:rPr lang="en-US" dirty="0" err="1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Honk </a:t>
            </a:r>
            <a:r>
              <a:rPr lang="en-US" dirty="0" err="1" smtClean="0"/>
              <a:t>honk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rattle </a:t>
            </a:r>
            <a:r>
              <a:rPr lang="en-US" dirty="0" err="1" smtClean="0">
                <a:solidFill>
                  <a:srgbClr val="FF0000"/>
                </a:solidFill>
              </a:rPr>
              <a:t>rattle</a:t>
            </a:r>
            <a:r>
              <a:rPr lang="en-US" dirty="0" smtClean="0">
                <a:solidFill>
                  <a:srgbClr val="FF0000"/>
                </a:solidFill>
              </a:rPr>
              <a:t> crash </a:t>
            </a:r>
            <a:r>
              <a:rPr lang="en-US" dirty="0" err="1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586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I’ve a car, it’s made of tin.</a:t>
            </a:r>
          </a:p>
          <a:p>
            <a:pPr marL="0" indent="0">
              <a:buNone/>
            </a:pPr>
            <a:r>
              <a:rPr lang="en-US" dirty="0" smtClean="0"/>
              <a:t>Nobody knows what shape it’s in.</a:t>
            </a:r>
          </a:p>
          <a:p>
            <a:pPr marL="0" indent="0">
              <a:buNone/>
            </a:pPr>
            <a:r>
              <a:rPr lang="en-US" dirty="0" smtClean="0"/>
              <a:t>Has four wheels and a running board.</a:t>
            </a:r>
          </a:p>
          <a:p>
            <a:pPr marL="0" indent="0">
              <a:buNone/>
            </a:pPr>
            <a:r>
              <a:rPr lang="en-US" dirty="0" smtClean="0"/>
              <a:t>It’s a four door, it’s a Ford.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Honk </a:t>
            </a:r>
            <a:r>
              <a:rPr lang="en-US" dirty="0" err="1" smtClean="0">
                <a:solidFill>
                  <a:srgbClr val="FF0000"/>
                </a:solidFill>
              </a:rPr>
              <a:t>honk</a:t>
            </a:r>
            <a:r>
              <a:rPr lang="en-US" dirty="0" smtClean="0">
                <a:solidFill>
                  <a:srgbClr val="FF0000"/>
                </a:solidFill>
              </a:rPr>
              <a:t> rattle </a:t>
            </a:r>
            <a:r>
              <a:rPr lang="en-US" dirty="0" err="1" smtClean="0">
                <a:solidFill>
                  <a:srgbClr val="FF0000"/>
                </a:solidFill>
              </a:rPr>
              <a:t>rattle</a:t>
            </a:r>
            <a:r>
              <a:rPr lang="en-US" dirty="0" smtClean="0">
                <a:solidFill>
                  <a:srgbClr val="FF0000"/>
                </a:solidFill>
              </a:rPr>
              <a:t> crash </a:t>
            </a:r>
            <a:r>
              <a:rPr lang="en-US" dirty="0" err="1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Honk </a:t>
            </a:r>
            <a:r>
              <a:rPr lang="en-US" dirty="0" err="1" smtClean="0">
                <a:solidFill>
                  <a:srgbClr val="FF0000"/>
                </a:solidFill>
              </a:rPr>
              <a:t>honk</a:t>
            </a:r>
            <a:r>
              <a:rPr lang="en-US" dirty="0" smtClean="0">
                <a:solidFill>
                  <a:srgbClr val="FF0000"/>
                </a:solidFill>
              </a:rPr>
              <a:t> rattle </a:t>
            </a:r>
            <a:r>
              <a:rPr lang="en-US" dirty="0" err="1" smtClean="0">
                <a:solidFill>
                  <a:srgbClr val="FF0000"/>
                </a:solidFill>
              </a:rPr>
              <a:t>rattle</a:t>
            </a:r>
            <a:r>
              <a:rPr lang="en-US" dirty="0" smtClean="0">
                <a:solidFill>
                  <a:srgbClr val="FF0000"/>
                </a:solidFill>
              </a:rPr>
              <a:t> crash </a:t>
            </a:r>
            <a:r>
              <a:rPr lang="en-US" dirty="0" err="1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bing</a:t>
            </a:r>
            <a:r>
              <a:rPr lang="en-US" dirty="0" smtClean="0">
                <a:solidFill>
                  <a:srgbClr val="FF0000"/>
                </a:solidFill>
              </a:rPr>
              <a:t> bang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834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</TotalTime>
  <Words>260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I’ve a Car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I’ve a Car</dc:title>
  <dc:creator>jburke</dc:creator>
  <cp:lastModifiedBy>jburke</cp:lastModifiedBy>
  <cp:revision>2</cp:revision>
  <dcterms:created xsi:type="dcterms:W3CDTF">2016-12-01T14:26:55Z</dcterms:created>
  <dcterms:modified xsi:type="dcterms:W3CDTF">2016-12-08T14:19:02Z</dcterms:modified>
</cp:coreProperties>
</file>