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Matters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Teresa Jennings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5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5510"/>
            <a:ext cx="10820400" cy="47431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you tell the truth.</a:t>
            </a:r>
          </a:p>
          <a:p>
            <a:pPr marL="0" indent="0">
              <a:buNone/>
            </a:pPr>
            <a:r>
              <a:rPr lang="en-US" dirty="0" smtClean="0"/>
              <a:t>When you show respect.</a:t>
            </a:r>
          </a:p>
          <a:p>
            <a:pPr marL="0" indent="0">
              <a:buNone/>
            </a:pPr>
            <a:r>
              <a:rPr lang="en-US" dirty="0" smtClean="0"/>
              <a:t>When you act with courage.</a:t>
            </a:r>
          </a:p>
          <a:p>
            <a:pPr marL="0" indent="0">
              <a:buNone/>
            </a:pPr>
            <a:r>
              <a:rPr lang="en-US" dirty="0" smtClean="0"/>
              <a:t>When you do your best.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you’re thinking </a:t>
            </a:r>
            <a:r>
              <a:rPr lang="en-US" dirty="0" err="1" smtClean="0"/>
              <a:t>ev’ry</a:t>
            </a:r>
            <a:r>
              <a:rPr lang="en-US" dirty="0" smtClean="0"/>
              <a:t> day </a:t>
            </a:r>
          </a:p>
          <a:p>
            <a:pPr marL="0" indent="0">
              <a:buNone/>
            </a:pPr>
            <a:r>
              <a:rPr lang="en-US" dirty="0" smtClean="0"/>
              <a:t>of how to find a better way.</a:t>
            </a:r>
          </a:p>
          <a:p>
            <a:pPr marL="0" indent="0">
              <a:buNone/>
            </a:pPr>
            <a:r>
              <a:rPr lang="en-US" dirty="0" smtClean="0"/>
              <a:t>It matters.</a:t>
            </a:r>
          </a:p>
          <a:p>
            <a:pPr marL="0" indent="0">
              <a:buNone/>
            </a:pPr>
            <a:r>
              <a:rPr lang="en-US" dirty="0" smtClean="0"/>
              <a:t>It matters.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5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5510"/>
            <a:ext cx="10820400" cy="47431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you persevere.</a:t>
            </a:r>
          </a:p>
          <a:p>
            <a:pPr marL="0" indent="0">
              <a:buNone/>
            </a:pPr>
            <a:r>
              <a:rPr lang="en-US" dirty="0" smtClean="0"/>
              <a:t>When you show you’re fair.</a:t>
            </a:r>
          </a:p>
          <a:p>
            <a:pPr marL="0" indent="0">
              <a:buNone/>
            </a:pPr>
            <a:r>
              <a:rPr lang="en-US" dirty="0" smtClean="0"/>
              <a:t>When you act with </a:t>
            </a:r>
            <a:r>
              <a:rPr lang="en-US" dirty="0" err="1" smtClean="0"/>
              <a:t>honour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When you show you care.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you’re thinking </a:t>
            </a:r>
            <a:r>
              <a:rPr lang="en-US" dirty="0" err="1" smtClean="0"/>
              <a:t>ev’ry</a:t>
            </a:r>
            <a:r>
              <a:rPr lang="en-US" dirty="0" smtClean="0"/>
              <a:t> day </a:t>
            </a:r>
          </a:p>
          <a:p>
            <a:pPr marL="0" indent="0">
              <a:buNone/>
            </a:pPr>
            <a:r>
              <a:rPr lang="en-US" dirty="0" smtClean="0"/>
              <a:t>Of how to find a better way.</a:t>
            </a:r>
          </a:p>
          <a:p>
            <a:pPr marL="0" indent="0">
              <a:buNone/>
            </a:pPr>
            <a:r>
              <a:rPr lang="en-US" dirty="0" smtClean="0"/>
              <a:t>It matters.</a:t>
            </a:r>
          </a:p>
          <a:p>
            <a:pPr marL="0" indent="0">
              <a:buNone/>
            </a:pPr>
            <a:r>
              <a:rPr lang="en-US" dirty="0" smtClean="0"/>
              <a:t>It matters.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1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5510"/>
            <a:ext cx="10820400" cy="47431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matters.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It matters.</a:t>
            </a:r>
          </a:p>
          <a:p>
            <a:pPr marL="0" indent="0">
              <a:buNone/>
            </a:pPr>
            <a:r>
              <a:rPr lang="en-US" dirty="0" smtClean="0"/>
              <a:t>It matters.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4835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</TotalTime>
  <Words>96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It Matters 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Matters </dc:title>
  <dc:creator>jburke</dc:creator>
  <cp:lastModifiedBy>jburke</cp:lastModifiedBy>
  <cp:revision>1</cp:revision>
  <dcterms:created xsi:type="dcterms:W3CDTF">2015-09-14T13:28:20Z</dcterms:created>
  <dcterms:modified xsi:type="dcterms:W3CDTF">2015-09-14T13:32:34Z</dcterms:modified>
</cp:coreProperties>
</file>