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 My Regards to George M. Cohan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Songs from: Little Johnny Jones, George 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9198539" cy="49069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 my regards to Broadway,</a:t>
            </a:r>
          </a:p>
          <a:p>
            <a:pPr marL="0" indent="0">
              <a:buNone/>
            </a:pPr>
            <a:r>
              <a:rPr lang="en-US" dirty="0" smtClean="0"/>
              <a:t>Remember me to Herald Square;</a:t>
            </a:r>
          </a:p>
          <a:p>
            <a:pPr marL="0" indent="0">
              <a:buNone/>
            </a:pPr>
            <a:r>
              <a:rPr lang="en-US" dirty="0" smtClean="0"/>
              <a:t>Tell all the gang at Forty Second Street</a:t>
            </a:r>
          </a:p>
          <a:p>
            <a:pPr marL="0" indent="0">
              <a:buNone/>
            </a:pPr>
            <a:r>
              <a:rPr lang="en-US" dirty="0" smtClean="0"/>
              <a:t>That I will soon be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9198539" cy="49069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Whisper of how I’m yearning</a:t>
            </a:r>
          </a:p>
          <a:p>
            <a:pPr marL="0" indent="0">
              <a:buNone/>
            </a:pPr>
            <a:r>
              <a:rPr lang="en-US" dirty="0" smtClean="0"/>
              <a:t>To mingle with the old time throng</a:t>
            </a:r>
          </a:p>
          <a:p>
            <a:pPr marL="0" indent="0">
              <a:buNone/>
            </a:pPr>
            <a:r>
              <a:rPr lang="en-US" dirty="0" smtClean="0"/>
              <a:t>Give my regards to old Broadway </a:t>
            </a:r>
          </a:p>
          <a:p>
            <a:pPr marL="0" indent="0">
              <a:buNone/>
            </a:pPr>
            <a:r>
              <a:rPr lang="en-US" dirty="0" smtClean="0"/>
              <a:t>And say that I’ll be there </a:t>
            </a:r>
            <a:r>
              <a:rPr lang="en-US" dirty="0" err="1" smtClean="0"/>
              <a:t>e’re</a:t>
            </a:r>
            <a:r>
              <a:rPr lang="en-US" dirty="0" smtClean="0"/>
              <a:t>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7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9198539" cy="49069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I’m a Yankee Doodle Dandy,</a:t>
            </a:r>
          </a:p>
          <a:p>
            <a:pPr marL="0" indent="0">
              <a:buNone/>
            </a:pPr>
            <a:r>
              <a:rPr lang="en-US" dirty="0" smtClean="0"/>
              <a:t>A Yankee Doodle do or die;</a:t>
            </a:r>
          </a:p>
          <a:p>
            <a:pPr marL="0" indent="0">
              <a:buNone/>
            </a:pPr>
            <a:r>
              <a:rPr lang="en-US" dirty="0" smtClean="0"/>
              <a:t>A real live nephew of my Uncle Sam’s</a:t>
            </a:r>
          </a:p>
          <a:p>
            <a:pPr marL="0" indent="0">
              <a:buNone/>
            </a:pPr>
            <a:r>
              <a:rPr lang="en-US" dirty="0" smtClean="0"/>
              <a:t>Both on the fourth of July</a:t>
            </a:r>
          </a:p>
        </p:txBody>
      </p:sp>
    </p:spTree>
    <p:extLst>
      <p:ext uri="{BB962C8B-B14F-4D97-AF65-F5344CB8AC3E}">
        <p14:creationId xmlns:p14="http://schemas.microsoft.com/office/powerpoint/2010/main" val="242142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9198539" cy="49069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I’ve got a Yankee Doodle sweetheart,</a:t>
            </a:r>
          </a:p>
          <a:p>
            <a:pPr marL="0" indent="0">
              <a:buNone/>
            </a:pPr>
            <a:r>
              <a:rPr lang="en-US" dirty="0" smtClean="0"/>
              <a:t>She’s my Yankee Doodle joy.</a:t>
            </a:r>
          </a:p>
          <a:p>
            <a:pPr marL="0" indent="0">
              <a:buNone/>
            </a:pPr>
            <a:r>
              <a:rPr lang="en-US" dirty="0" smtClean="0"/>
              <a:t>Yankee Doodle came to London,</a:t>
            </a:r>
          </a:p>
          <a:p>
            <a:pPr marL="0" indent="0">
              <a:buNone/>
            </a:pPr>
            <a:r>
              <a:rPr lang="en-US" dirty="0" smtClean="0"/>
              <a:t>Just to ride the ponies</a:t>
            </a:r>
          </a:p>
          <a:p>
            <a:pPr marL="0" indent="0">
              <a:buNone/>
            </a:pPr>
            <a:r>
              <a:rPr lang="en-US" dirty="0" smtClean="0"/>
              <a:t>I am a Yankee Doodle boy.</a:t>
            </a:r>
          </a:p>
        </p:txBody>
      </p:sp>
    </p:spTree>
    <p:extLst>
      <p:ext uri="{BB962C8B-B14F-4D97-AF65-F5344CB8AC3E}">
        <p14:creationId xmlns:p14="http://schemas.microsoft.com/office/powerpoint/2010/main" val="394394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9198539" cy="49069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You’re a grand old flag,</a:t>
            </a:r>
          </a:p>
          <a:p>
            <a:pPr marL="0" indent="0">
              <a:buNone/>
            </a:pPr>
            <a:r>
              <a:rPr lang="en-US" dirty="0" smtClean="0"/>
              <a:t>You’re a high flying flag,</a:t>
            </a:r>
          </a:p>
          <a:p>
            <a:pPr marL="0" indent="0">
              <a:buNone/>
            </a:pPr>
            <a:r>
              <a:rPr lang="en-US" dirty="0" smtClean="0"/>
              <a:t>And forever in peace may you wave.</a:t>
            </a:r>
          </a:p>
          <a:p>
            <a:pPr marL="0" indent="0">
              <a:buNone/>
            </a:pPr>
            <a:r>
              <a:rPr lang="en-US" dirty="0" smtClean="0"/>
              <a:t>You’re the emblem of the land I love;</a:t>
            </a:r>
          </a:p>
          <a:p>
            <a:pPr marL="0" indent="0">
              <a:buNone/>
            </a:pPr>
            <a:r>
              <a:rPr lang="en-US" dirty="0" smtClean="0"/>
              <a:t>The home of the free and the brave.</a:t>
            </a:r>
          </a:p>
        </p:txBody>
      </p:sp>
    </p:spTree>
    <p:extLst>
      <p:ext uri="{BB962C8B-B14F-4D97-AF65-F5344CB8AC3E}">
        <p14:creationId xmlns:p14="http://schemas.microsoft.com/office/powerpoint/2010/main" val="161740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863600"/>
            <a:ext cx="4775199" cy="490694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Ev’ry</a:t>
            </a:r>
            <a:r>
              <a:rPr lang="en-US" dirty="0" smtClean="0"/>
              <a:t> heart beats true ‘</a:t>
            </a:r>
            <a:r>
              <a:rPr lang="en-US" dirty="0" err="1" smtClean="0"/>
              <a:t>neath</a:t>
            </a:r>
            <a:r>
              <a:rPr lang="en-US" dirty="0" smtClean="0"/>
              <a:t> the red white and blue</a:t>
            </a:r>
          </a:p>
          <a:p>
            <a:pPr marL="0" indent="0">
              <a:buNone/>
            </a:pPr>
            <a:r>
              <a:rPr lang="en-US" dirty="0" smtClean="0"/>
              <a:t>Where there’s never a boast or brag.</a:t>
            </a:r>
          </a:p>
          <a:p>
            <a:pPr marL="0" indent="0">
              <a:buNone/>
            </a:pPr>
            <a:r>
              <a:rPr lang="en-US" dirty="0" smtClean="0"/>
              <a:t>But should auld acquaintance be forgot,</a:t>
            </a:r>
          </a:p>
          <a:p>
            <a:pPr marL="0" indent="0">
              <a:buNone/>
            </a:pPr>
            <a:r>
              <a:rPr lang="en-US" dirty="0" smtClean="0"/>
              <a:t>Keep your eye on the grand old flag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Keep your eye on the grand old flag!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69001" y="1143000"/>
            <a:ext cx="4775199" cy="4906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dirty="0" err="1" smtClean="0"/>
              <a:t>Ev’ry</a:t>
            </a:r>
            <a:r>
              <a:rPr lang="en-US" dirty="0" smtClean="0"/>
              <a:t> heart beats true ‘</a:t>
            </a:r>
            <a:r>
              <a:rPr lang="en-US" dirty="0" err="1" smtClean="0"/>
              <a:t>neath</a:t>
            </a:r>
            <a:r>
              <a:rPr lang="en-US" dirty="0" smtClean="0"/>
              <a:t> the red white and blue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 smtClean="0"/>
              <a:t>Where there’s never a boast or brag.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 smtClean="0"/>
              <a:t>But should auld acquaintance be forgot,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 smtClean="0"/>
              <a:t>Keep your eye on the grand old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 smtClean="0"/>
              <a:t>I’m a Yankee Doodle Dandy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 smtClean="0"/>
              <a:t>Give my regards to </a:t>
            </a:r>
            <a:r>
              <a:rPr lang="en-US" dirty="0"/>
              <a:t>B</a:t>
            </a:r>
            <a:r>
              <a:rPr lang="en-US" dirty="0" smtClean="0"/>
              <a:t>roadway!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564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24</TotalTime>
  <Words>255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Give My Regards to George M. Cohan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My Regards to George M. Cohan</dc:title>
  <dc:creator>Justine Burke</dc:creator>
  <cp:lastModifiedBy>Justine Burke</cp:lastModifiedBy>
  <cp:revision>1</cp:revision>
  <dcterms:created xsi:type="dcterms:W3CDTF">2018-11-12T14:18:50Z</dcterms:created>
  <dcterms:modified xsi:type="dcterms:W3CDTF">2018-11-12T14:43:46Z</dcterms:modified>
</cp:coreProperties>
</file>