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8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5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43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0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6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3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8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5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4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3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5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89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Good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Schwartz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544" t="35416" r="47755" b="15104"/>
          <a:stretch/>
        </p:blipFill>
        <p:spPr>
          <a:xfrm>
            <a:off x="6388100" y="2286000"/>
            <a:ext cx="4775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1900 </a:t>
            </a:r>
            <a:r>
              <a:rPr lang="en-US" dirty="0" smtClean="0"/>
              <a:t>= Land of Oz novel by L. Frank Baum</a:t>
            </a:r>
          </a:p>
          <a:p>
            <a:r>
              <a:rPr lang="en-US" dirty="0" smtClean="0"/>
              <a:t>1939 movie = The Wizard of Oz</a:t>
            </a:r>
          </a:p>
          <a:p>
            <a:r>
              <a:rPr lang="en-US" dirty="0" smtClean="0"/>
              <a:t>1995 book = Wicked: The Life and Times of the Wicked Witch of the West</a:t>
            </a:r>
          </a:p>
          <a:p>
            <a:endParaRPr lang="en-US" dirty="0"/>
          </a:p>
          <a:p>
            <a:r>
              <a:rPr lang="en-US" dirty="0" smtClean="0"/>
              <a:t>Musical on </a:t>
            </a:r>
            <a:r>
              <a:rPr lang="en-US" dirty="0"/>
              <a:t>B</a:t>
            </a:r>
            <a:r>
              <a:rPr lang="en-US" dirty="0" smtClean="0"/>
              <a:t>roadway in 2003</a:t>
            </a:r>
          </a:p>
          <a:p>
            <a:r>
              <a:rPr lang="en-US" dirty="0" smtClean="0"/>
              <a:t>It’s the second highest earning Broadway - over $1,000,000,000 earned   (The only higher one is The Lion 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65200"/>
            <a:ext cx="8946541" cy="5283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I’ve heard it said that people come into our lives</a:t>
            </a:r>
          </a:p>
          <a:p>
            <a:pPr marL="0" indent="0">
              <a:buNone/>
            </a:pPr>
            <a:r>
              <a:rPr lang="en-US" dirty="0" smtClean="0"/>
              <a:t>For a reason</a:t>
            </a:r>
          </a:p>
          <a:p>
            <a:pPr marL="0" indent="0">
              <a:buNone/>
            </a:pPr>
            <a:r>
              <a:rPr lang="en-US" dirty="0" smtClean="0"/>
              <a:t>Bringing something we must learn</a:t>
            </a:r>
          </a:p>
          <a:p>
            <a:pPr marL="0" indent="0">
              <a:buNone/>
            </a:pPr>
            <a:r>
              <a:rPr lang="en-US" dirty="0" smtClean="0"/>
              <a:t>And we are led to those</a:t>
            </a:r>
          </a:p>
          <a:p>
            <a:pPr marL="0" indent="0">
              <a:buNone/>
            </a:pPr>
            <a:r>
              <a:rPr lang="en-US" dirty="0" smtClean="0"/>
              <a:t>Who help us most to grow,</a:t>
            </a:r>
          </a:p>
          <a:p>
            <a:pPr marL="0" indent="0">
              <a:buNone/>
            </a:pPr>
            <a:r>
              <a:rPr lang="en-US" dirty="0" smtClean="0"/>
              <a:t>If we let them,</a:t>
            </a:r>
          </a:p>
          <a:p>
            <a:pPr marL="0" indent="0">
              <a:buNone/>
            </a:pPr>
            <a:r>
              <a:rPr lang="en-US" dirty="0" smtClean="0"/>
              <a:t>And we help them in return.</a:t>
            </a:r>
          </a:p>
          <a:p>
            <a:pPr marL="0" indent="0">
              <a:buNone/>
            </a:pPr>
            <a:r>
              <a:rPr lang="en-US" dirty="0"/>
              <a:t>Well, I don’t know if I believe that’s true,</a:t>
            </a:r>
          </a:p>
          <a:p>
            <a:pPr marL="0" indent="0">
              <a:buNone/>
            </a:pPr>
            <a:r>
              <a:rPr lang="en-US" dirty="0"/>
              <a:t>But I know I’m who I am today,</a:t>
            </a:r>
          </a:p>
          <a:p>
            <a:pPr marL="0" indent="0">
              <a:buNone/>
            </a:pPr>
            <a:r>
              <a:rPr lang="en-US" dirty="0"/>
              <a:t>Because I </a:t>
            </a:r>
            <a:r>
              <a:rPr lang="en-US" dirty="0" smtClean="0"/>
              <a:t>knew </a:t>
            </a:r>
            <a:r>
              <a:rPr lang="en-US" dirty="0"/>
              <a:t>you….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2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65200"/>
            <a:ext cx="8946541" cy="5283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Like a comet pulled from orbit</a:t>
            </a:r>
          </a:p>
          <a:p>
            <a:pPr marL="0" indent="0">
              <a:buNone/>
            </a:pPr>
            <a:r>
              <a:rPr lang="en-US" dirty="0" smtClean="0"/>
              <a:t>As it passes a sun,</a:t>
            </a:r>
          </a:p>
          <a:p>
            <a:pPr marL="0" indent="0">
              <a:buNone/>
            </a:pPr>
            <a:r>
              <a:rPr lang="en-US" dirty="0" smtClean="0"/>
              <a:t>Like a stream that meets a boulder</a:t>
            </a:r>
          </a:p>
          <a:p>
            <a:pPr marL="0" indent="0">
              <a:buNone/>
            </a:pPr>
            <a:r>
              <a:rPr lang="en-US" dirty="0" smtClean="0"/>
              <a:t>Halfway through the wood,</a:t>
            </a:r>
          </a:p>
          <a:p>
            <a:pPr marL="0" indent="0">
              <a:buNone/>
            </a:pPr>
            <a:r>
              <a:rPr lang="en-US" dirty="0" smtClean="0"/>
              <a:t>Who can say if I’ve been changed for the better?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because I knew you,</a:t>
            </a:r>
          </a:p>
          <a:p>
            <a:pPr marL="0" indent="0">
              <a:buNone/>
            </a:pPr>
            <a:r>
              <a:rPr lang="en-US" dirty="0" smtClean="0"/>
              <a:t>I have been changed for good.</a:t>
            </a:r>
          </a:p>
        </p:txBody>
      </p:sp>
    </p:spTree>
    <p:extLst>
      <p:ext uri="{BB962C8B-B14F-4D97-AF65-F5344CB8AC3E}">
        <p14:creationId xmlns:p14="http://schemas.microsoft.com/office/powerpoint/2010/main" val="37890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65200"/>
            <a:ext cx="8946541" cy="5283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well may be,</a:t>
            </a:r>
          </a:p>
          <a:p>
            <a:pPr marL="0" indent="0">
              <a:buNone/>
            </a:pPr>
            <a:r>
              <a:rPr lang="en-US" dirty="0" smtClean="0"/>
              <a:t>That we will never meet again</a:t>
            </a:r>
          </a:p>
          <a:p>
            <a:pPr marL="0" indent="0">
              <a:buNone/>
            </a:pPr>
            <a:r>
              <a:rPr lang="en-US" dirty="0" smtClean="0"/>
              <a:t>In this life time</a:t>
            </a:r>
          </a:p>
          <a:p>
            <a:pPr marL="0" indent="0">
              <a:buNone/>
            </a:pPr>
            <a:r>
              <a:rPr lang="en-US" dirty="0" smtClean="0"/>
              <a:t>So let me say before we part:</a:t>
            </a:r>
          </a:p>
          <a:p>
            <a:pPr marL="0" indent="0">
              <a:buNone/>
            </a:pPr>
            <a:r>
              <a:rPr lang="en-US" dirty="0" smtClean="0"/>
              <a:t>So much of me</a:t>
            </a:r>
          </a:p>
          <a:p>
            <a:pPr marL="0" indent="0">
              <a:buNone/>
            </a:pPr>
            <a:r>
              <a:rPr lang="en-US" dirty="0" smtClean="0"/>
              <a:t>Is made of what I learned from you;</a:t>
            </a:r>
          </a:p>
          <a:p>
            <a:pPr marL="0" indent="0">
              <a:buNone/>
            </a:pPr>
            <a:r>
              <a:rPr lang="en-US" dirty="0" smtClean="0"/>
              <a:t>You’ll be with me</a:t>
            </a:r>
          </a:p>
          <a:p>
            <a:pPr marL="0" indent="0">
              <a:buNone/>
            </a:pPr>
            <a:r>
              <a:rPr lang="en-US" dirty="0" smtClean="0"/>
              <a:t>Like a handprint on my heart.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now whatever way our stories end,</a:t>
            </a:r>
          </a:p>
          <a:p>
            <a:pPr marL="0" indent="0">
              <a:buNone/>
            </a:pPr>
            <a:r>
              <a:rPr lang="en-US" dirty="0" smtClean="0"/>
              <a:t>I know you have rewritten mine, </a:t>
            </a:r>
          </a:p>
          <a:p>
            <a:pPr marL="0" indent="0">
              <a:buNone/>
            </a:pPr>
            <a:r>
              <a:rPr lang="en-US" dirty="0" smtClean="0"/>
              <a:t>By being my friend.</a:t>
            </a:r>
          </a:p>
        </p:txBody>
      </p:sp>
    </p:spTree>
    <p:extLst>
      <p:ext uri="{BB962C8B-B14F-4D97-AF65-F5344CB8AC3E}">
        <p14:creationId xmlns:p14="http://schemas.microsoft.com/office/powerpoint/2010/main" val="27177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65200"/>
            <a:ext cx="8946541" cy="5283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Like a ship blown from it’s mooring</a:t>
            </a:r>
          </a:p>
          <a:p>
            <a:pPr marL="0" indent="0">
              <a:buNone/>
            </a:pPr>
            <a:r>
              <a:rPr lang="en-US" dirty="0" smtClean="0"/>
              <a:t>By a wind off the sea,</a:t>
            </a:r>
          </a:p>
          <a:p>
            <a:pPr marL="0" indent="0">
              <a:buNone/>
            </a:pPr>
            <a:r>
              <a:rPr lang="en-US" dirty="0" smtClean="0"/>
              <a:t>Like a seed dropped by a sky bird</a:t>
            </a:r>
          </a:p>
          <a:p>
            <a:pPr marL="0" indent="0">
              <a:buNone/>
            </a:pPr>
            <a:r>
              <a:rPr lang="en-US" dirty="0" smtClean="0"/>
              <a:t>In a distant wood,</a:t>
            </a:r>
          </a:p>
          <a:p>
            <a:pPr marL="0" indent="0">
              <a:buNone/>
            </a:pPr>
            <a:r>
              <a:rPr lang="en-US" dirty="0" smtClean="0"/>
              <a:t>Who can say</a:t>
            </a:r>
          </a:p>
          <a:p>
            <a:pPr marL="0" indent="0">
              <a:buNone/>
            </a:pPr>
            <a:r>
              <a:rPr lang="en-US" dirty="0" smtClean="0"/>
              <a:t>If I’ve been changed for the better?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do believe I have been changed for the better?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because I knew you…</a:t>
            </a:r>
          </a:p>
          <a:p>
            <a:pPr marL="0" indent="0">
              <a:buNone/>
            </a:pPr>
            <a:r>
              <a:rPr lang="en-US" dirty="0" smtClean="0"/>
              <a:t>I have been changed for good.</a:t>
            </a:r>
          </a:p>
        </p:txBody>
      </p:sp>
    </p:spTree>
    <p:extLst>
      <p:ext uri="{BB962C8B-B14F-4D97-AF65-F5344CB8AC3E}">
        <p14:creationId xmlns:p14="http://schemas.microsoft.com/office/powerpoint/2010/main" val="39986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309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For Good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BPSD-SCCM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Good</dc:title>
  <dc:creator>Justine Burke</dc:creator>
  <cp:lastModifiedBy>Justine Burke</cp:lastModifiedBy>
  <cp:revision>5</cp:revision>
  <dcterms:created xsi:type="dcterms:W3CDTF">2018-11-20T14:21:22Z</dcterms:created>
  <dcterms:modified xsi:type="dcterms:W3CDTF">2018-11-21T16:23:58Z</dcterms:modified>
</cp:coreProperties>
</file>