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496C84-CDEB-4408-AD57-E4E972D27758}" type="datetimeFigureOut">
              <a:rPr lang="en-CA" smtClean="0"/>
              <a:t>11/12/2015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B8DE56-F2F8-4417-92BA-E1A3EDD99F9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Fish and Chips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265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Fish and chips and vinegar,</a:t>
            </a:r>
          </a:p>
          <a:p>
            <a:pPr marL="0" indent="0">
              <a:buNone/>
            </a:pPr>
            <a:r>
              <a:rPr lang="en-US" dirty="0" smtClean="0"/>
              <a:t>Vinegar, vinegar.</a:t>
            </a:r>
          </a:p>
          <a:p>
            <a:pPr marL="0" indent="0">
              <a:buNone/>
            </a:pPr>
            <a:r>
              <a:rPr lang="en-US" dirty="0" smtClean="0"/>
              <a:t>Fish and chips and vinegar, </a:t>
            </a:r>
          </a:p>
          <a:p>
            <a:pPr marL="0" indent="0">
              <a:buNone/>
            </a:pPr>
            <a:r>
              <a:rPr lang="en-US" dirty="0" smtClean="0"/>
              <a:t>Pepper, pepper, pepper, salt.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8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Don’t throw your junk in my back yard, </a:t>
            </a:r>
          </a:p>
          <a:p>
            <a:pPr marL="0" indent="0">
              <a:buNone/>
            </a:pPr>
            <a:r>
              <a:rPr lang="en-US" dirty="0" smtClean="0"/>
              <a:t>My back yard, my backyard.</a:t>
            </a:r>
          </a:p>
          <a:p>
            <a:pPr marL="0" indent="0">
              <a:buNone/>
            </a:pPr>
            <a:r>
              <a:rPr lang="en-US" dirty="0" smtClean="0"/>
              <a:t>Don’t throw your junk in my backyard,</a:t>
            </a:r>
          </a:p>
          <a:p>
            <a:pPr marL="0" indent="0">
              <a:buNone/>
            </a:pPr>
            <a:r>
              <a:rPr lang="en-US" dirty="0" smtClean="0"/>
              <a:t>My back yard’s full.</a:t>
            </a:r>
          </a:p>
        </p:txBody>
      </p:sp>
    </p:spTree>
    <p:extLst>
      <p:ext uri="{BB962C8B-B14F-4D97-AF65-F5344CB8AC3E}">
        <p14:creationId xmlns:p14="http://schemas.microsoft.com/office/powerpoint/2010/main" val="3885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bottle of pop, </a:t>
            </a:r>
          </a:p>
          <a:p>
            <a:pPr marL="0" indent="0">
              <a:buNone/>
            </a:pPr>
            <a:r>
              <a:rPr lang="en-US" dirty="0" smtClean="0"/>
              <a:t>Two bottle of pop,</a:t>
            </a:r>
          </a:p>
          <a:p>
            <a:pPr marL="0" indent="0">
              <a:buNone/>
            </a:pPr>
            <a:r>
              <a:rPr lang="en-US" dirty="0" smtClean="0"/>
              <a:t>Three bottle of pop,</a:t>
            </a:r>
          </a:p>
          <a:p>
            <a:pPr marL="0" indent="0">
              <a:buNone/>
            </a:pPr>
            <a:r>
              <a:rPr lang="en-US" dirty="0" smtClean="0"/>
              <a:t>Four bottle of pop,</a:t>
            </a:r>
          </a:p>
          <a:p>
            <a:pPr marL="0" indent="0">
              <a:buNone/>
            </a:pPr>
            <a:r>
              <a:rPr lang="en-US" dirty="0" smtClean="0"/>
              <a:t>Five bottle of pop,</a:t>
            </a:r>
          </a:p>
          <a:p>
            <a:pPr marL="0" indent="0">
              <a:buNone/>
            </a:pPr>
            <a:r>
              <a:rPr lang="en-US" dirty="0" smtClean="0"/>
              <a:t>Six bottle of pop,</a:t>
            </a:r>
          </a:p>
          <a:p>
            <a:pPr marL="0" indent="0">
              <a:buNone/>
            </a:pPr>
            <a:r>
              <a:rPr lang="en-US" dirty="0" smtClean="0"/>
              <a:t>Seven bottle of pop</a:t>
            </a:r>
          </a:p>
          <a:p>
            <a:pPr marL="0" indent="0">
              <a:buNone/>
            </a:pPr>
            <a:r>
              <a:rPr lang="en-US" dirty="0" smtClean="0"/>
              <a:t>pop.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41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119</TotalTime>
  <Words>92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Equity</vt:lpstr>
      <vt:lpstr>Fish and Chips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and Chips</dc:title>
  <dc:creator>admin</dc:creator>
  <cp:lastModifiedBy>jburke</cp:lastModifiedBy>
  <cp:revision>3</cp:revision>
  <dcterms:created xsi:type="dcterms:W3CDTF">2014-11-24T14:40:47Z</dcterms:created>
  <dcterms:modified xsi:type="dcterms:W3CDTF">2015-12-11T16:28:14Z</dcterms:modified>
</cp:coreProperties>
</file>