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AAF52BE-6BB4-4276-AABA-0276E6C71636}" type="datetimeFigureOut">
              <a:rPr lang="en-CA" smtClean="0"/>
              <a:t>13/03/2015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A8F7016-0FE8-4C21-9200-9B38698DF825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Drill Ye </a:t>
            </a:r>
            <a:r>
              <a:rPr lang="en-US" dirty="0" err="1" smtClean="0"/>
              <a:t>Tarriers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Folk Song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737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Published in 1888</a:t>
            </a:r>
          </a:p>
          <a:p>
            <a:r>
              <a:rPr lang="en-US" dirty="0" err="1" smtClean="0"/>
              <a:t>Tarrier</a:t>
            </a:r>
            <a:r>
              <a:rPr lang="en-US" dirty="0" smtClean="0"/>
              <a:t> = rail worker</a:t>
            </a:r>
          </a:p>
          <a:p>
            <a:r>
              <a:rPr lang="en-US" dirty="0" smtClean="0"/>
              <a:t>Song about the rough life working on the rails, blasting rock to make tunnels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230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4800601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Every morning at seven o’clock,</a:t>
            </a:r>
          </a:p>
          <a:p>
            <a:pPr marL="68580" indent="0">
              <a:buNone/>
            </a:pPr>
            <a:r>
              <a:rPr lang="en-US" dirty="0" smtClean="0"/>
              <a:t>You see a gang of </a:t>
            </a:r>
            <a:r>
              <a:rPr lang="en-US" dirty="0" err="1" smtClean="0"/>
              <a:t>tarriers</a:t>
            </a:r>
            <a:r>
              <a:rPr lang="en-US" dirty="0" smtClean="0"/>
              <a:t> drilling in the rock;</a:t>
            </a:r>
          </a:p>
          <a:p>
            <a:pPr marL="68580" indent="0">
              <a:buNone/>
            </a:pPr>
            <a:r>
              <a:rPr lang="en-US" dirty="0" smtClean="0"/>
              <a:t>The foreman yells, “Now don’t stand still</a:t>
            </a:r>
          </a:p>
          <a:p>
            <a:pPr marL="68580" indent="0">
              <a:buNone/>
            </a:pPr>
            <a:r>
              <a:rPr lang="en-US" dirty="0" smtClean="0"/>
              <a:t>But come down heavy on that cast iron drill!”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Then drill, ye </a:t>
            </a:r>
            <a:r>
              <a:rPr lang="en-US" dirty="0" err="1" smtClean="0"/>
              <a:t>tarriers</a:t>
            </a:r>
            <a:r>
              <a:rPr lang="en-US" dirty="0" smtClean="0"/>
              <a:t>, drill!</a:t>
            </a:r>
          </a:p>
          <a:p>
            <a:pPr marL="68580" indent="0">
              <a:buNone/>
            </a:pPr>
            <a:r>
              <a:rPr lang="en-US" dirty="0" smtClean="0"/>
              <a:t>Drill, ye </a:t>
            </a:r>
            <a:r>
              <a:rPr lang="en-US" dirty="0" err="1" smtClean="0"/>
              <a:t>tarriers</a:t>
            </a:r>
            <a:r>
              <a:rPr lang="en-US" dirty="0" smtClean="0"/>
              <a:t>, drill! </a:t>
            </a:r>
          </a:p>
          <a:p>
            <a:pPr marL="68580" indent="0">
              <a:buNone/>
            </a:pPr>
            <a:r>
              <a:rPr lang="en-US" dirty="0" smtClean="0"/>
              <a:t>For we work all day without any sugar in our tea,</a:t>
            </a:r>
          </a:p>
          <a:p>
            <a:pPr marL="68580" indent="0">
              <a:buNone/>
            </a:pPr>
            <a:r>
              <a:rPr lang="en-US" dirty="0" smtClean="0"/>
              <a:t>When we work on the C.P. Railway, </a:t>
            </a:r>
          </a:p>
          <a:p>
            <a:pPr marL="68580" indent="0">
              <a:buNone/>
            </a:pPr>
            <a:r>
              <a:rPr lang="en-US" dirty="0" smtClean="0"/>
              <a:t>So it’s drill, ye </a:t>
            </a:r>
            <a:r>
              <a:rPr lang="en-US" dirty="0" err="1" smtClean="0"/>
              <a:t>tarriers</a:t>
            </a:r>
            <a:r>
              <a:rPr lang="en-US" dirty="0" smtClean="0"/>
              <a:t> drill!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430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4800601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The foreman’s name was Pat </a:t>
            </a:r>
            <a:r>
              <a:rPr lang="en-US" dirty="0" err="1" smtClean="0"/>
              <a:t>McGann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And by gosh he was a real fine man;</a:t>
            </a:r>
          </a:p>
          <a:p>
            <a:pPr marL="68580" indent="0">
              <a:buNone/>
            </a:pPr>
            <a:r>
              <a:rPr lang="en-US" dirty="0" smtClean="0"/>
              <a:t>One day, a premature blast went off</a:t>
            </a:r>
          </a:p>
          <a:p>
            <a:pPr marL="68580" indent="0">
              <a:buNone/>
            </a:pPr>
            <a:r>
              <a:rPr lang="en-US" dirty="0" smtClean="0"/>
              <a:t> and up in the air went big Jim Goff.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Then drill, ye </a:t>
            </a:r>
            <a:r>
              <a:rPr lang="en-US" dirty="0" err="1" smtClean="0"/>
              <a:t>tarriers</a:t>
            </a:r>
            <a:r>
              <a:rPr lang="en-US" dirty="0" smtClean="0"/>
              <a:t>, drill!</a:t>
            </a:r>
          </a:p>
          <a:p>
            <a:pPr marL="68580" indent="0">
              <a:buNone/>
            </a:pPr>
            <a:r>
              <a:rPr lang="en-US" dirty="0" smtClean="0"/>
              <a:t>Drill, ye </a:t>
            </a:r>
            <a:r>
              <a:rPr lang="en-US" dirty="0" err="1" smtClean="0"/>
              <a:t>tarriers</a:t>
            </a:r>
            <a:r>
              <a:rPr lang="en-US" dirty="0" smtClean="0"/>
              <a:t>, drill! </a:t>
            </a:r>
          </a:p>
          <a:p>
            <a:pPr marL="68580" indent="0">
              <a:buNone/>
            </a:pPr>
            <a:r>
              <a:rPr lang="en-US" dirty="0" smtClean="0"/>
              <a:t>For we work all day without any sugar in our tea,</a:t>
            </a:r>
          </a:p>
          <a:p>
            <a:pPr marL="68580" indent="0">
              <a:buNone/>
            </a:pPr>
            <a:r>
              <a:rPr lang="en-US" dirty="0" smtClean="0"/>
              <a:t>When we work on the C.P. Railway, </a:t>
            </a:r>
          </a:p>
          <a:p>
            <a:pPr marL="68580" indent="0">
              <a:buNone/>
            </a:pPr>
            <a:r>
              <a:rPr lang="en-US" dirty="0" smtClean="0"/>
              <a:t>So it’s drill, ye </a:t>
            </a:r>
            <a:r>
              <a:rPr lang="en-US" dirty="0" err="1" smtClean="0"/>
              <a:t>tarriers</a:t>
            </a:r>
            <a:r>
              <a:rPr lang="en-US" dirty="0" smtClean="0"/>
              <a:t> drill!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999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4800601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When payday next did come around</a:t>
            </a:r>
          </a:p>
          <a:p>
            <a:pPr marL="68580" indent="0">
              <a:buNone/>
            </a:pPr>
            <a:r>
              <a:rPr lang="en-US" dirty="0" smtClean="0"/>
              <a:t>Big Jim a dollar short was found;</a:t>
            </a:r>
          </a:p>
          <a:p>
            <a:pPr marL="68580" indent="0">
              <a:buNone/>
            </a:pPr>
            <a:r>
              <a:rPr lang="en-US" dirty="0" smtClean="0"/>
              <a:t>“What for?” says he: came this reply,</a:t>
            </a:r>
          </a:p>
          <a:p>
            <a:pPr marL="68580" indent="0">
              <a:buNone/>
            </a:pPr>
            <a:r>
              <a:rPr lang="en-US" dirty="0" smtClean="0"/>
              <a:t>“You’re docked for the time you were up in the sky!”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Then drill, ye </a:t>
            </a:r>
            <a:r>
              <a:rPr lang="en-US" dirty="0" err="1" smtClean="0"/>
              <a:t>tarriers</a:t>
            </a:r>
            <a:r>
              <a:rPr lang="en-US" dirty="0" smtClean="0"/>
              <a:t>, drill!</a:t>
            </a:r>
          </a:p>
          <a:p>
            <a:pPr marL="68580" indent="0">
              <a:buNone/>
            </a:pPr>
            <a:r>
              <a:rPr lang="en-US" dirty="0" smtClean="0"/>
              <a:t>Drill, ye </a:t>
            </a:r>
            <a:r>
              <a:rPr lang="en-US" dirty="0" err="1" smtClean="0"/>
              <a:t>tarriers</a:t>
            </a:r>
            <a:r>
              <a:rPr lang="en-US" dirty="0" smtClean="0"/>
              <a:t>, drill! </a:t>
            </a:r>
          </a:p>
          <a:p>
            <a:pPr marL="68580" indent="0">
              <a:buNone/>
            </a:pPr>
            <a:r>
              <a:rPr lang="en-US" dirty="0" smtClean="0"/>
              <a:t>For we work all day without any sugar in our tea,</a:t>
            </a:r>
          </a:p>
          <a:p>
            <a:pPr marL="68580" indent="0">
              <a:buNone/>
            </a:pPr>
            <a:r>
              <a:rPr lang="en-US" dirty="0" smtClean="0"/>
              <a:t>When we work on the C.P. Railway, </a:t>
            </a:r>
          </a:p>
          <a:p>
            <a:pPr marL="68580" indent="0">
              <a:buNone/>
            </a:pPr>
            <a:r>
              <a:rPr lang="en-US" dirty="0" smtClean="0"/>
              <a:t>So it’s drill, ye </a:t>
            </a:r>
            <a:r>
              <a:rPr lang="en-US" dirty="0" err="1" smtClean="0"/>
              <a:t>tarriers</a:t>
            </a:r>
            <a:r>
              <a:rPr lang="en-US" dirty="0" smtClean="0"/>
              <a:t> drill!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946701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57</TotalTime>
  <Words>270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Drill Ye Tarriers</vt:lpstr>
      <vt:lpstr>Info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 Ye Tarriers</dc:title>
  <dc:creator>admin</dc:creator>
  <cp:lastModifiedBy>admin</cp:lastModifiedBy>
  <cp:revision>2</cp:revision>
  <dcterms:created xsi:type="dcterms:W3CDTF">2015-03-13T15:08:45Z</dcterms:created>
  <dcterms:modified xsi:type="dcterms:W3CDTF">2015-03-13T16:06:30Z</dcterms:modified>
</cp:coreProperties>
</file>