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10/8/2015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Andy 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1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/>
          <a:lstStyle/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r>
              <a:rPr lang="en-US" dirty="0" smtClean="0"/>
              <a:t>Can you even imagine</a:t>
            </a:r>
          </a:p>
          <a:p>
            <a:r>
              <a:rPr lang="en-US" dirty="0" smtClean="0"/>
              <a:t>What they could be?</a:t>
            </a:r>
          </a:p>
          <a:p>
            <a:endParaRPr lang="en-US" dirty="0"/>
          </a:p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r>
              <a:rPr lang="en-US" dirty="0" smtClean="0"/>
              <a:t>And do you think those fluffy clouds</a:t>
            </a:r>
          </a:p>
          <a:p>
            <a:r>
              <a:rPr lang="en-US" dirty="0" smtClean="0"/>
              <a:t>See me?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When you look at the clouds,</a:t>
            </a:r>
          </a:p>
          <a:p>
            <a:r>
              <a:rPr lang="en-US" smtClean="0"/>
              <a:t>What do you see?</a:t>
            </a:r>
          </a:p>
          <a:p>
            <a:r>
              <a:rPr lang="en-US" smtClean="0"/>
              <a:t>Can you even imagine</a:t>
            </a:r>
          </a:p>
          <a:p>
            <a:r>
              <a:rPr lang="en-US" smtClean="0"/>
              <a:t>What they could be?</a:t>
            </a:r>
          </a:p>
          <a:p>
            <a:endParaRPr lang="en-US" smtClean="0"/>
          </a:p>
          <a:p>
            <a:r>
              <a:rPr lang="en-US" smtClean="0"/>
              <a:t>When you look at the clouds,</a:t>
            </a:r>
          </a:p>
          <a:p>
            <a:r>
              <a:rPr lang="en-US" smtClean="0"/>
              <a:t>What do you see?</a:t>
            </a:r>
          </a:p>
          <a:p>
            <a:r>
              <a:rPr lang="en-US" smtClean="0"/>
              <a:t>And do you think those fluffy clouds</a:t>
            </a:r>
          </a:p>
          <a:p>
            <a:r>
              <a:rPr lang="en-US" smtClean="0"/>
              <a:t>See me?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50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you look at the clouds,</a:t>
            </a:r>
          </a:p>
          <a:p>
            <a:endParaRPr lang="en-US" dirty="0"/>
          </a:p>
          <a:p>
            <a:r>
              <a:rPr lang="en-US" smtClean="0"/>
              <a:t>I </a:t>
            </a:r>
            <a:r>
              <a:rPr lang="en-US" smtClean="0"/>
              <a:t>can see </a:t>
            </a:r>
            <a:r>
              <a:rPr lang="en-US" dirty="0" smtClean="0"/>
              <a:t>a space ship.</a:t>
            </a:r>
          </a:p>
          <a:p>
            <a:r>
              <a:rPr lang="en-US" dirty="0" smtClean="0"/>
              <a:t>Can you even imagine</a:t>
            </a:r>
          </a:p>
          <a:p>
            <a:r>
              <a:rPr lang="en-US" dirty="0" smtClean="0"/>
              <a:t>What they could be?</a:t>
            </a:r>
          </a:p>
          <a:p>
            <a:endParaRPr lang="en-US" dirty="0"/>
          </a:p>
          <a:p>
            <a:r>
              <a:rPr lang="en-US" dirty="0" smtClean="0"/>
              <a:t>When you look at the clouds</a:t>
            </a:r>
          </a:p>
          <a:p>
            <a:endParaRPr lang="en-US" dirty="0"/>
          </a:p>
          <a:p>
            <a:r>
              <a:rPr lang="en-US" dirty="0" smtClean="0"/>
              <a:t>I can see a butterfly.</a:t>
            </a:r>
          </a:p>
          <a:p>
            <a:r>
              <a:rPr lang="en-US" dirty="0" smtClean="0"/>
              <a:t>And do you think those fluffy clouds</a:t>
            </a:r>
          </a:p>
          <a:p>
            <a:r>
              <a:rPr lang="en-US" dirty="0" smtClean="0"/>
              <a:t>See me?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r>
              <a:rPr lang="en-US" dirty="0" smtClean="0"/>
              <a:t>Can you even imagine?</a:t>
            </a:r>
          </a:p>
          <a:p>
            <a:endParaRPr lang="en-US" dirty="0"/>
          </a:p>
          <a:p>
            <a:r>
              <a:rPr lang="en-US" dirty="0" smtClean="0"/>
              <a:t>I can see a dove.</a:t>
            </a:r>
            <a:endParaRPr lang="en-US" dirty="0"/>
          </a:p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r>
              <a:rPr lang="en-US" dirty="0"/>
              <a:t>And do you think those fluffy clouds</a:t>
            </a:r>
          </a:p>
          <a:p>
            <a:r>
              <a:rPr lang="en-US" dirty="0"/>
              <a:t>See </a:t>
            </a:r>
            <a:r>
              <a:rPr lang="en-US" dirty="0" smtClean="0"/>
              <a:t>me?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5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/>
          </a:bodyPr>
          <a:lstStyle/>
          <a:p>
            <a:r>
              <a:rPr lang="en-US" dirty="0" smtClean="0"/>
              <a:t>Think of all the possibilities.</a:t>
            </a:r>
          </a:p>
          <a:p>
            <a:r>
              <a:rPr lang="en-US" dirty="0" smtClean="0"/>
              <a:t>Imagine.</a:t>
            </a:r>
          </a:p>
          <a:p>
            <a:endParaRPr lang="en-US" dirty="0"/>
          </a:p>
          <a:p>
            <a:r>
              <a:rPr lang="en-US" dirty="0" smtClean="0"/>
              <a:t>All the possibilities.</a:t>
            </a:r>
          </a:p>
          <a:p>
            <a:endParaRPr lang="en-US" dirty="0"/>
          </a:p>
          <a:p>
            <a:r>
              <a:rPr lang="en-US" dirty="0" smtClean="0"/>
              <a:t>Dream.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Think of all the possibilities.</a:t>
            </a:r>
          </a:p>
          <a:p>
            <a:endParaRPr lang="en-US" dirty="0"/>
          </a:p>
          <a:p>
            <a:r>
              <a:rPr lang="en-US" dirty="0" smtClean="0"/>
              <a:t>Imagine.</a:t>
            </a:r>
          </a:p>
          <a:p>
            <a:r>
              <a:rPr lang="en-US" dirty="0" smtClean="0"/>
              <a:t>All the possibilities.</a:t>
            </a:r>
          </a:p>
          <a:p>
            <a:endParaRPr lang="en-US" dirty="0"/>
          </a:p>
          <a:p>
            <a:r>
              <a:rPr lang="en-US" dirty="0" smtClean="0"/>
              <a:t>Dream.</a:t>
            </a:r>
          </a:p>
        </p:txBody>
      </p:sp>
    </p:spTree>
    <p:extLst>
      <p:ext uri="{BB962C8B-B14F-4D97-AF65-F5344CB8AC3E}">
        <p14:creationId xmlns:p14="http://schemas.microsoft.com/office/powerpoint/2010/main" val="165451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/>
          </a:bodyPr>
          <a:lstStyle/>
          <a:p>
            <a:r>
              <a:rPr lang="en-US" dirty="0" smtClean="0"/>
              <a:t>When you look at the clouds,</a:t>
            </a:r>
          </a:p>
          <a:p>
            <a:endParaRPr lang="en-US" dirty="0"/>
          </a:p>
          <a:p>
            <a:r>
              <a:rPr lang="en-US" dirty="0" smtClean="0"/>
              <a:t>I can see a lion.</a:t>
            </a:r>
          </a:p>
          <a:p>
            <a:endParaRPr lang="en-US" dirty="0"/>
          </a:p>
          <a:p>
            <a:r>
              <a:rPr lang="en-US" dirty="0" smtClean="0"/>
              <a:t>Can you even imagine</a:t>
            </a:r>
          </a:p>
          <a:p>
            <a:r>
              <a:rPr lang="en-US" dirty="0" smtClean="0"/>
              <a:t>What they could be?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Me too!</a:t>
            </a:r>
          </a:p>
          <a:p>
            <a:pPr marL="1571400" lvl="8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pPr marL="4572" lvl="1" indent="0">
              <a:buNone/>
            </a:pPr>
            <a:r>
              <a:rPr lang="en-US" dirty="0"/>
              <a:t>	</a:t>
            </a:r>
            <a:r>
              <a:rPr lang="en-US" dirty="0" smtClean="0"/>
              <a:t>I see a football.</a:t>
            </a:r>
          </a:p>
          <a:p>
            <a:pPr marL="4572" lvl="1" indent="0">
              <a:buNone/>
            </a:pPr>
            <a:endParaRPr lang="en-US" dirty="0" smtClean="0"/>
          </a:p>
          <a:p>
            <a:pPr marL="4572" lvl="1" indent="0">
              <a:buNone/>
            </a:pPr>
            <a:endParaRPr lang="en-US" dirty="0"/>
          </a:p>
          <a:p>
            <a:pPr marL="4572" lvl="1" indent="0">
              <a:buNone/>
            </a:pPr>
            <a:r>
              <a:rPr lang="en-US" dirty="0" smtClean="0"/>
              <a:t>Can you even imagine?</a:t>
            </a:r>
          </a:p>
          <a:p>
            <a:pPr lvl="1"/>
            <a:r>
              <a:rPr lang="en-US" dirty="0" smtClean="0"/>
              <a:t>I see a swan.</a:t>
            </a:r>
          </a:p>
        </p:txBody>
      </p:sp>
    </p:spTree>
    <p:extLst>
      <p:ext uri="{BB962C8B-B14F-4D97-AF65-F5344CB8AC3E}">
        <p14:creationId xmlns:p14="http://schemas.microsoft.com/office/powerpoint/2010/main" val="409181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/>
          </a:bodyPr>
          <a:lstStyle/>
          <a:p>
            <a:r>
              <a:rPr lang="en-US" dirty="0" smtClean="0"/>
              <a:t>When you look at the clouds,</a:t>
            </a:r>
          </a:p>
          <a:p>
            <a:endParaRPr lang="en-US" dirty="0"/>
          </a:p>
          <a:p>
            <a:r>
              <a:rPr lang="en-US" dirty="0" smtClean="0"/>
              <a:t>I can see a daffodil.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And do you think those fluffy clouds</a:t>
            </a:r>
          </a:p>
          <a:p>
            <a:pPr marL="0" indent="0">
              <a:buNone/>
            </a:pPr>
            <a:r>
              <a:rPr lang="en-US" dirty="0" smtClean="0"/>
              <a:t>See me?</a:t>
            </a:r>
          </a:p>
          <a:p>
            <a:pPr marL="1571400" lvl="8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you look at the clouds,</a:t>
            </a:r>
          </a:p>
          <a:p>
            <a:r>
              <a:rPr lang="en-US" dirty="0" smtClean="0"/>
              <a:t>What do you see?</a:t>
            </a:r>
          </a:p>
          <a:p>
            <a:r>
              <a:rPr lang="en-US" dirty="0"/>
              <a:t> </a:t>
            </a:r>
            <a:r>
              <a:rPr lang="en-US" dirty="0" smtClean="0"/>
              <a:t>           A fish.</a:t>
            </a:r>
          </a:p>
          <a:p>
            <a:endParaRPr lang="en-US" dirty="0"/>
          </a:p>
          <a:p>
            <a:r>
              <a:rPr lang="en-US" dirty="0" smtClean="0"/>
              <a:t>And do you think those fluffy clouds</a:t>
            </a:r>
          </a:p>
          <a:p>
            <a:r>
              <a:rPr lang="en-US" dirty="0" smtClean="0"/>
              <a:t>See me?</a:t>
            </a:r>
          </a:p>
        </p:txBody>
      </p:sp>
    </p:spTree>
    <p:extLst>
      <p:ext uri="{BB962C8B-B14F-4D97-AF65-F5344CB8AC3E}">
        <p14:creationId xmlns:p14="http://schemas.microsoft.com/office/powerpoint/2010/main" val="95921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/>
          </a:bodyPr>
          <a:lstStyle/>
          <a:p>
            <a:r>
              <a:rPr lang="en-US" dirty="0" smtClean="0"/>
              <a:t>When you look in your heart,</a:t>
            </a:r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r>
              <a:rPr lang="en-US" dirty="0" smtClean="0"/>
              <a:t>Can you even imagine</a:t>
            </a:r>
          </a:p>
          <a:p>
            <a:r>
              <a:rPr lang="en-US" dirty="0" smtClean="0"/>
              <a:t>All you can be?</a:t>
            </a:r>
          </a:p>
          <a:p>
            <a:endParaRPr lang="en-US" dirty="0"/>
          </a:p>
          <a:p>
            <a:r>
              <a:rPr lang="en-US" dirty="0" smtClean="0"/>
              <a:t>When you look in your heart, </a:t>
            </a:r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571400" lvl="8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you look in your heart,</a:t>
            </a:r>
          </a:p>
          <a:p>
            <a:r>
              <a:rPr lang="en-US" dirty="0" smtClean="0"/>
              <a:t>What do you see?</a:t>
            </a:r>
          </a:p>
          <a:p>
            <a:endParaRPr lang="en-US" dirty="0" smtClean="0"/>
          </a:p>
          <a:p>
            <a:r>
              <a:rPr lang="en-US" dirty="0" smtClean="0"/>
              <a:t>Can you even imagine</a:t>
            </a:r>
          </a:p>
          <a:p>
            <a:r>
              <a:rPr lang="en-US" dirty="0" smtClean="0"/>
              <a:t>All you can be?</a:t>
            </a:r>
          </a:p>
          <a:p>
            <a:endParaRPr lang="en-US" dirty="0"/>
          </a:p>
          <a:p>
            <a:r>
              <a:rPr lang="en-US" dirty="0" smtClean="0"/>
              <a:t>When you look in your heart,</a:t>
            </a:r>
          </a:p>
          <a:p>
            <a:r>
              <a:rPr lang="en-US" dirty="0" smtClean="0"/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3846186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904010"/>
            <a:ext cx="4778571" cy="4873856"/>
          </a:xfrm>
        </p:spPr>
        <p:txBody>
          <a:bodyPr>
            <a:normAutofit/>
          </a:bodyPr>
          <a:lstStyle/>
          <a:p>
            <a:r>
              <a:rPr lang="en-US" dirty="0" smtClean="0"/>
              <a:t>And can you think, imagine, dream…</a:t>
            </a:r>
          </a:p>
          <a:p>
            <a:endParaRPr lang="en-US" dirty="0"/>
          </a:p>
          <a:p>
            <a:r>
              <a:rPr lang="en-US" dirty="0" smtClean="0"/>
              <a:t>All the possibilities.</a:t>
            </a:r>
          </a:p>
          <a:p>
            <a:endParaRPr lang="en-US" dirty="0"/>
          </a:p>
          <a:p>
            <a:r>
              <a:rPr lang="en-US" dirty="0" smtClean="0"/>
              <a:t>What do you see?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571400" lvl="8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367411" y="904010"/>
            <a:ext cx="4778571" cy="487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And can you think, imagine, dream…</a:t>
            </a:r>
          </a:p>
          <a:p>
            <a:endParaRPr lang="en-US" dirty="0"/>
          </a:p>
          <a:p>
            <a:r>
              <a:rPr lang="en-US" dirty="0" smtClean="0"/>
              <a:t>All the possibilities?</a:t>
            </a:r>
          </a:p>
          <a:p>
            <a:endParaRPr lang="en-US" dirty="0"/>
          </a:p>
          <a:p>
            <a:r>
              <a:rPr lang="en-US" dirty="0" smtClean="0"/>
              <a:t>What do you see?</a:t>
            </a:r>
          </a:p>
        </p:txBody>
      </p:sp>
    </p:spTree>
    <p:extLst>
      <p:ext uri="{BB962C8B-B14F-4D97-AF65-F5344CB8AC3E}">
        <p14:creationId xmlns:p14="http://schemas.microsoft.com/office/powerpoint/2010/main" val="419470740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108</TotalTime>
  <Words>396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 Light</vt:lpstr>
      <vt:lpstr>Metropolitan</vt:lpstr>
      <vt:lpstr>Clouds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Clouds</dc:title>
  <dc:creator>jburke</dc:creator>
  <cp:lastModifiedBy>jburke</cp:lastModifiedBy>
  <cp:revision>5</cp:revision>
  <dcterms:created xsi:type="dcterms:W3CDTF">2015-10-05T13:34:28Z</dcterms:created>
  <dcterms:modified xsi:type="dcterms:W3CDTF">2015-10-08T15:25:31Z</dcterms:modified>
</cp:coreProperties>
</file>