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Chili Caliente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Giardinere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602673"/>
            <a:ext cx="5964382" cy="55536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like hot peppers, hot chili peppers</a:t>
            </a:r>
          </a:p>
          <a:p>
            <a:pPr marL="0" indent="0">
              <a:buNone/>
            </a:pPr>
            <a:r>
              <a:rPr lang="en-US" dirty="0" smtClean="0"/>
              <a:t>With extra salsa lighting my fire.</a:t>
            </a:r>
          </a:p>
          <a:p>
            <a:pPr marL="0" indent="0">
              <a:buNone/>
            </a:pPr>
            <a:r>
              <a:rPr lang="en-US" dirty="0" smtClean="0"/>
              <a:t>And habaneros are </a:t>
            </a:r>
            <a:r>
              <a:rPr lang="en-US" dirty="0" err="1" smtClean="0"/>
              <a:t>muy</a:t>
            </a:r>
            <a:r>
              <a:rPr lang="en-US" dirty="0" smtClean="0"/>
              <a:t> Buenos,</a:t>
            </a:r>
          </a:p>
          <a:p>
            <a:pPr marL="0" indent="0">
              <a:buNone/>
            </a:pPr>
            <a:r>
              <a:rPr lang="en-US" dirty="0" smtClean="0"/>
              <a:t>The kind that make my forehead perspire.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I’m not regretting the more I’m sweating.</a:t>
            </a:r>
          </a:p>
          <a:p>
            <a:pPr marL="0" indent="0">
              <a:buNone/>
            </a:pPr>
            <a:r>
              <a:rPr lang="en-US" dirty="0" smtClean="0"/>
              <a:t>There’s always a new taste to learn.</a:t>
            </a:r>
          </a:p>
          <a:p>
            <a:pPr marL="0" indent="0">
              <a:buNone/>
            </a:pPr>
            <a:r>
              <a:rPr lang="en-US" dirty="0" smtClean="0"/>
              <a:t>More often than not, if it’s hotter than hot,</a:t>
            </a:r>
          </a:p>
          <a:p>
            <a:pPr marL="0" indent="0">
              <a:buNone/>
            </a:pPr>
            <a:r>
              <a:rPr lang="en-US" dirty="0" smtClean="0"/>
              <a:t>My eyes are aflame </a:t>
            </a:r>
          </a:p>
          <a:p>
            <a:pPr marL="0" indent="0">
              <a:buNone/>
            </a:pPr>
            <a:r>
              <a:rPr lang="en-US" dirty="0" smtClean="0"/>
              <a:t>but I never get tired of the burn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09855" y="602673"/>
            <a:ext cx="5964382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 like hot peppers, hot chili peppers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With extra salsa lighting my fire.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 habaneros are </a:t>
            </a:r>
            <a:r>
              <a:rPr lang="en-US" dirty="0" err="1" smtClean="0"/>
              <a:t>muy</a:t>
            </a:r>
            <a:r>
              <a:rPr lang="en-US" dirty="0" smtClean="0"/>
              <a:t> Buenos,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kind that make my forehead perspire.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I’m not regretting the more I’m sweating.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Wah-ooo</a:t>
            </a:r>
            <a:r>
              <a:rPr lang="en-US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More often than not, if it’s hotter than hot,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eyes are aflame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but I never get tired of the burn</a:t>
            </a:r>
          </a:p>
        </p:txBody>
      </p:sp>
    </p:spTree>
    <p:extLst>
      <p:ext uri="{BB962C8B-B14F-4D97-AF65-F5344CB8AC3E}">
        <p14:creationId xmlns:p14="http://schemas.microsoft.com/office/powerpoint/2010/main" val="15864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018"/>
            <a:ext cx="5656521" cy="55536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Caramba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Red jalapenos are like volcanos,</a:t>
            </a:r>
          </a:p>
          <a:p>
            <a:pPr marL="0" indent="0">
              <a:buNone/>
            </a:pPr>
            <a:r>
              <a:rPr lang="en-US" dirty="0" smtClean="0"/>
              <a:t>They all create internal combustion.</a:t>
            </a:r>
          </a:p>
          <a:p>
            <a:pPr marL="0" indent="0">
              <a:buNone/>
            </a:pPr>
            <a:r>
              <a:rPr lang="en-US" dirty="0" smtClean="0"/>
              <a:t>And hot Tabasco is a fiasco!</a:t>
            </a:r>
          </a:p>
          <a:p>
            <a:pPr marL="0" indent="0">
              <a:buNone/>
            </a:pPr>
            <a:r>
              <a:rPr lang="en-US" dirty="0" smtClean="0"/>
              <a:t>It always </a:t>
            </a:r>
            <a:r>
              <a:rPr lang="en-US" dirty="0" smtClean="0"/>
              <a:t>gives </a:t>
            </a:r>
            <a:r>
              <a:rPr lang="en-US" dirty="0" smtClean="0"/>
              <a:t>my mouth a concussion.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My constitution has no solution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seranos</a:t>
            </a:r>
            <a:r>
              <a:rPr lang="en-US" dirty="0" smtClean="0"/>
              <a:t> that simmer and churn.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often than not, it if’s a tiny bit hot,</a:t>
            </a:r>
          </a:p>
          <a:p>
            <a:pPr marL="0" indent="0">
              <a:buNone/>
            </a:pPr>
            <a:r>
              <a:rPr lang="en-US" dirty="0" smtClean="0"/>
              <a:t>My eyes are aflame and I never get used to burn!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6521" y="702715"/>
            <a:ext cx="6379535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Red jalapenos are like volcanos,</a:t>
            </a:r>
          </a:p>
          <a:p>
            <a:pPr marL="0" indent="0">
              <a:buNone/>
            </a:pPr>
            <a:r>
              <a:rPr lang="en-US" dirty="0"/>
              <a:t>They all create internal combustion.</a:t>
            </a:r>
          </a:p>
          <a:p>
            <a:pPr marL="0" indent="0">
              <a:buNone/>
            </a:pPr>
            <a:r>
              <a:rPr lang="en-US" dirty="0"/>
              <a:t>And hot Tabasco is a fiasco!</a:t>
            </a:r>
          </a:p>
          <a:p>
            <a:pPr marL="0" indent="0">
              <a:buNone/>
            </a:pPr>
            <a:r>
              <a:rPr lang="en-US" dirty="0"/>
              <a:t>It always </a:t>
            </a:r>
            <a:r>
              <a:rPr lang="en-US" dirty="0" smtClean="0"/>
              <a:t>gives </a:t>
            </a:r>
            <a:r>
              <a:rPr lang="en-US" dirty="0"/>
              <a:t>my mouth a concussion.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Ooo</a:t>
            </a: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Wah-ooo</a:t>
            </a:r>
            <a:r>
              <a:rPr lang="en-US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More often than not, if it’s a tiny bit hot.</a:t>
            </a:r>
          </a:p>
          <a:p>
            <a:pPr marL="0" indent="0">
              <a:buNone/>
            </a:pPr>
            <a:r>
              <a:rPr lang="en-US" dirty="0"/>
              <a:t>My eyes are aflame and I never get used to burn!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1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018"/>
            <a:ext cx="5656521" cy="55536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caliente</a:t>
            </a:r>
            <a:r>
              <a:rPr lang="en-US" dirty="0" smtClean="0"/>
              <a:t>! (</a:t>
            </a:r>
            <a:r>
              <a:rPr lang="en-US" dirty="0" err="1" smtClean="0"/>
              <a:t>mooey</a:t>
            </a:r>
            <a:r>
              <a:rPr lang="en-US" dirty="0" smtClean="0"/>
              <a:t> – </a:t>
            </a:r>
            <a:r>
              <a:rPr lang="en-US" dirty="0" err="1" smtClean="0"/>
              <a:t>cally</a:t>
            </a:r>
            <a:r>
              <a:rPr lang="en-US" dirty="0" smtClean="0"/>
              <a:t> </a:t>
            </a:r>
            <a:r>
              <a:rPr lang="en-US" dirty="0" err="1" smtClean="0"/>
              <a:t>entay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vale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pena</a:t>
            </a:r>
            <a:r>
              <a:rPr lang="en-US" dirty="0" smtClean="0"/>
              <a:t>!! (no </a:t>
            </a:r>
            <a:r>
              <a:rPr lang="en-US" dirty="0" err="1" smtClean="0"/>
              <a:t>valay</a:t>
            </a:r>
            <a:r>
              <a:rPr lang="en-US" dirty="0" smtClean="0"/>
              <a:t> </a:t>
            </a:r>
            <a:r>
              <a:rPr lang="en-US" dirty="0" err="1" smtClean="0"/>
              <a:t>thanto</a:t>
            </a:r>
            <a:r>
              <a:rPr lang="en-US" dirty="0" smtClean="0"/>
              <a:t> </a:t>
            </a:r>
            <a:r>
              <a:rPr lang="en-US" dirty="0" err="1" smtClean="0"/>
              <a:t>penna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Sabor</a:t>
            </a:r>
            <a:r>
              <a:rPr lang="en-US" dirty="0" smtClean="0"/>
              <a:t> </a:t>
            </a:r>
            <a:r>
              <a:rPr lang="en-US" dirty="0" err="1" smtClean="0"/>
              <a:t>ardiente</a:t>
            </a:r>
            <a:r>
              <a:rPr lang="en-US" dirty="0" smtClean="0"/>
              <a:t>. (Sa-bore, are-</a:t>
            </a:r>
            <a:r>
              <a:rPr lang="en-US" dirty="0" err="1" smtClean="0"/>
              <a:t>dee</a:t>
            </a:r>
            <a:r>
              <a:rPr lang="en-US" dirty="0" smtClean="0"/>
              <a:t>-</a:t>
            </a:r>
            <a:r>
              <a:rPr lang="en-US" dirty="0" err="1" smtClean="0"/>
              <a:t>entay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vale </a:t>
            </a:r>
            <a:r>
              <a:rPr lang="en-US" dirty="0" err="1" smtClean="0"/>
              <a:t>tanto</a:t>
            </a:r>
            <a:r>
              <a:rPr lang="en-US" dirty="0" smtClean="0"/>
              <a:t> dolor</a:t>
            </a:r>
            <a:r>
              <a:rPr lang="en-US" dirty="0" smtClean="0"/>
              <a:t>.  (no </a:t>
            </a:r>
            <a:r>
              <a:rPr lang="en-US" dirty="0" err="1" smtClean="0"/>
              <a:t>valay</a:t>
            </a:r>
            <a:r>
              <a:rPr lang="en-US" dirty="0" smtClean="0"/>
              <a:t> </a:t>
            </a:r>
            <a:r>
              <a:rPr lang="en-US" dirty="0" err="1" smtClean="0"/>
              <a:t>thanto</a:t>
            </a:r>
            <a:r>
              <a:rPr lang="en-US" dirty="0" smtClean="0"/>
              <a:t>, doe-lore)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6521" y="702715"/>
            <a:ext cx="6379535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caliente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vale </a:t>
            </a:r>
            <a:r>
              <a:rPr lang="en-US" dirty="0" err="1"/>
              <a:t>tanto</a:t>
            </a:r>
            <a:r>
              <a:rPr lang="en-US" dirty="0"/>
              <a:t> </a:t>
            </a:r>
            <a:r>
              <a:rPr lang="en-US" dirty="0" err="1"/>
              <a:t>pena</a:t>
            </a:r>
            <a:r>
              <a:rPr lang="en-US" dirty="0"/>
              <a:t>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Sabor</a:t>
            </a:r>
            <a:r>
              <a:rPr lang="en-US" dirty="0"/>
              <a:t> </a:t>
            </a:r>
            <a:r>
              <a:rPr lang="en-US" dirty="0" err="1"/>
              <a:t>ardiente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vale </a:t>
            </a:r>
            <a:r>
              <a:rPr lang="en-US" dirty="0" err="1"/>
              <a:t>tanto</a:t>
            </a:r>
            <a:r>
              <a:rPr lang="en-US" dirty="0"/>
              <a:t> dolor.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018"/>
            <a:ext cx="5656521" cy="55536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think</a:t>
            </a:r>
          </a:p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dirty="0" err="1" smtClean="0"/>
              <a:t>caliente</a:t>
            </a:r>
            <a:r>
              <a:rPr lang="en-US" dirty="0" smtClean="0"/>
              <a:t> obsession.</a:t>
            </a:r>
          </a:p>
          <a:p>
            <a:pPr marL="0" indent="0">
              <a:buNone/>
            </a:pPr>
            <a:r>
              <a:rPr lang="en-US" dirty="0" smtClean="0"/>
              <a:t>Can be cured by confession,</a:t>
            </a:r>
          </a:p>
          <a:p>
            <a:pPr marL="0" indent="0">
              <a:buNone/>
            </a:pPr>
            <a:r>
              <a:rPr lang="en-US" dirty="0" smtClean="0"/>
              <a:t>That is out of the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6521" y="702715"/>
            <a:ext cx="6379535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you think</a:t>
            </a:r>
          </a:p>
          <a:p>
            <a:pPr marL="0" indent="0">
              <a:buNone/>
            </a:pPr>
            <a:r>
              <a:rPr lang="en-US" dirty="0"/>
              <a:t>Your </a:t>
            </a:r>
            <a:r>
              <a:rPr lang="en-US" dirty="0" err="1"/>
              <a:t>caliente</a:t>
            </a:r>
            <a:r>
              <a:rPr lang="en-US" dirty="0"/>
              <a:t> obsession.</a:t>
            </a:r>
          </a:p>
          <a:p>
            <a:pPr marL="0" indent="0">
              <a:buNone/>
            </a:pPr>
            <a:r>
              <a:rPr lang="en-US" dirty="0"/>
              <a:t>Can be cured by </a:t>
            </a:r>
            <a:r>
              <a:rPr lang="en-US" dirty="0" smtClean="0"/>
              <a:t>confession,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That is out of the question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 life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Has become complicated.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 my eyes are </a:t>
            </a:r>
            <a:r>
              <a:rPr lang="en-US" dirty="0" err="1" smtClean="0"/>
              <a:t>irrirated</a:t>
            </a:r>
            <a:r>
              <a:rPr lang="en-US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Since my lunch detonated.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018"/>
            <a:ext cx="5656521" cy="55536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caliente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vale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pena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Pepperocini</a:t>
            </a:r>
            <a:r>
              <a:rPr lang="en-US" dirty="0" smtClean="0"/>
              <a:t> on my linguini </a:t>
            </a:r>
          </a:p>
          <a:p>
            <a:pPr marL="0" indent="0">
              <a:buNone/>
            </a:pPr>
            <a:r>
              <a:rPr lang="en-US" dirty="0" smtClean="0"/>
              <a:t>Always backfire.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6521" y="702715"/>
            <a:ext cx="6379535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Mexican chilies just make me silly, </a:t>
            </a:r>
          </a:p>
          <a:p>
            <a:pPr marL="0" indent="0">
              <a:buNone/>
            </a:pPr>
            <a:r>
              <a:rPr lang="en-US" dirty="0" smtClean="0"/>
              <a:t>Lighting </a:t>
            </a:r>
            <a:r>
              <a:rPr lang="en-US" dirty="0" smtClean="0"/>
              <a:t>my fire.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dirty="0" err="1" smtClean="0"/>
              <a:t>Kemosabe</a:t>
            </a:r>
            <a:r>
              <a:rPr lang="en-US" dirty="0" smtClean="0"/>
              <a:t>, I like wasabi,</a:t>
            </a:r>
          </a:p>
          <a:p>
            <a:pPr marL="0" indent="0">
              <a:buNone/>
            </a:pPr>
            <a:r>
              <a:rPr lang="en-US" dirty="0" smtClean="0"/>
              <a:t>Temperatures higher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Sabor</a:t>
            </a:r>
            <a:r>
              <a:rPr lang="en-US" dirty="0" smtClean="0"/>
              <a:t> </a:t>
            </a:r>
            <a:r>
              <a:rPr lang="en-US" dirty="0" err="1" smtClean="0"/>
              <a:t>ardiente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018"/>
            <a:ext cx="5656521" cy="55536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 poor constitution it has no solution.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My eyes are aflame and I never </a:t>
            </a:r>
            <a:r>
              <a:rPr lang="en-US" smtClean="0"/>
              <a:t>get tired </a:t>
            </a:r>
            <a:r>
              <a:rPr lang="en-US" dirty="0" smtClean="0"/>
              <a:t>of the burn.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Hot!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56521" y="702715"/>
            <a:ext cx="6379535" cy="5553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more I am sweating</a:t>
            </a:r>
          </a:p>
          <a:p>
            <a:pPr marL="0" indent="0">
              <a:buNone/>
            </a:pPr>
            <a:r>
              <a:rPr lang="en-US" dirty="0" smtClean="0"/>
              <a:t>The less I’m regretting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My eyes are aflame and I never get tired of the burn.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Hot!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469</Words>
  <Application>Microsoft Office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Chili Caliente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Chili Caliente</dc:title>
  <dc:creator>jburke</dc:creator>
  <cp:lastModifiedBy>jburke</cp:lastModifiedBy>
  <cp:revision>14</cp:revision>
  <dcterms:created xsi:type="dcterms:W3CDTF">2015-10-05T13:39:48Z</dcterms:created>
  <dcterms:modified xsi:type="dcterms:W3CDTF">2017-09-25T13:19:34Z</dcterms:modified>
</cp:coreProperties>
</file>