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2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two categories</a:t>
            </a:r>
          </a:p>
          <a:p>
            <a:pPr marL="0" indent="0">
              <a:buNone/>
            </a:pPr>
            <a:r>
              <a:rPr lang="en-US" dirty="0" smtClean="0"/>
              <a:t>Tell me the name of </a:t>
            </a:r>
          </a:p>
          <a:p>
            <a:pPr marL="0" indent="0">
              <a:buNone/>
            </a:pPr>
            <a:r>
              <a:rPr lang="en-US" dirty="0" smtClean="0"/>
              <a:t>(clap clap) “category”</a:t>
            </a:r>
          </a:p>
          <a:p>
            <a:pPr marL="0" indent="0">
              <a:buNone/>
            </a:pPr>
            <a:r>
              <a:rPr lang="en-US" dirty="0" smtClean="0"/>
              <a:t>(clap clap) _________</a:t>
            </a:r>
          </a:p>
          <a:p>
            <a:pPr marL="0" indent="0">
              <a:buNone/>
            </a:pPr>
            <a:r>
              <a:rPr lang="en-US" dirty="0"/>
              <a:t>(clap clap</a:t>
            </a:r>
            <a:r>
              <a:rPr lang="en-US"/>
              <a:t>) </a:t>
            </a:r>
            <a:r>
              <a:rPr lang="en-US" smtClean="0"/>
              <a:t>_________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(clap clap) </a:t>
            </a:r>
            <a:r>
              <a:rPr lang="en-US" dirty="0" smtClean="0"/>
              <a:t>_________</a:t>
            </a:r>
          </a:p>
          <a:p>
            <a:pPr marL="0" indent="0">
              <a:buNone/>
            </a:pPr>
            <a:r>
              <a:rPr lang="en-US" dirty="0"/>
              <a:t>(clap clap) </a:t>
            </a:r>
            <a:r>
              <a:rPr lang="en-US" dirty="0" smtClean="0"/>
              <a:t>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97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</TotalTime>
  <Words>36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</vt:lpstr>
      <vt:lpstr>Banded</vt:lpstr>
      <vt:lpstr>Categories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Categories</dc:title>
  <dc:creator>jburke</dc:creator>
  <cp:lastModifiedBy>jburke</cp:lastModifiedBy>
  <cp:revision>1</cp:revision>
  <dcterms:created xsi:type="dcterms:W3CDTF">2015-09-24T13:55:29Z</dcterms:created>
  <dcterms:modified xsi:type="dcterms:W3CDTF">2015-09-24T13:56:46Z</dcterms:modified>
</cp:coreProperties>
</file>