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Brave Wolfe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Canadian Folk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Brave Wolfe drew up his men</a:t>
            </a:r>
          </a:p>
          <a:p>
            <a:pPr marL="0" indent="0">
              <a:buNone/>
            </a:pPr>
            <a:r>
              <a:rPr lang="en-US" dirty="0" smtClean="0"/>
              <a:t>In a line so pretty.</a:t>
            </a:r>
          </a:p>
          <a:p>
            <a:pPr marL="0" indent="0">
              <a:buNone/>
            </a:pPr>
            <a:r>
              <a:rPr lang="en-US" dirty="0" smtClean="0"/>
              <a:t>On the Plains of Abraham,</a:t>
            </a:r>
          </a:p>
          <a:p>
            <a:pPr marL="0" indent="0">
              <a:buNone/>
            </a:pPr>
            <a:r>
              <a:rPr lang="en-US" dirty="0" smtClean="0"/>
              <a:t>Before the 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French came marching down.</a:t>
            </a:r>
          </a:p>
          <a:p>
            <a:pPr marL="0" indent="0">
              <a:buNone/>
            </a:pPr>
            <a:r>
              <a:rPr lang="en-US" dirty="0" smtClean="0"/>
              <a:t>Arrayed to greet them.</a:t>
            </a:r>
          </a:p>
          <a:p>
            <a:pPr marL="0" indent="0">
              <a:buNone/>
            </a:pPr>
            <a:r>
              <a:rPr lang="en-US" dirty="0" smtClean="0"/>
              <a:t>In double numbers round</a:t>
            </a:r>
          </a:p>
          <a:p>
            <a:pPr marL="0" indent="0">
              <a:buNone/>
            </a:pPr>
            <a:r>
              <a:rPr lang="en-US" dirty="0" smtClean="0"/>
              <a:t>Resolved to beat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drums did loudly beat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colours</a:t>
            </a:r>
            <a:r>
              <a:rPr lang="en-US" dirty="0" smtClean="0"/>
              <a:t> flying</a:t>
            </a:r>
          </a:p>
          <a:p>
            <a:pPr marL="0" indent="0">
              <a:buNone/>
            </a:pPr>
            <a:r>
              <a:rPr lang="en-US" dirty="0" smtClean="0"/>
              <a:t>The purple gore did stream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men </a:t>
            </a:r>
            <a:r>
              <a:rPr lang="en-US" dirty="0" smtClean="0"/>
              <a:t>lay dying.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shot off from his horse</a:t>
            </a:r>
          </a:p>
          <a:p>
            <a:pPr marL="0" indent="0">
              <a:buNone/>
            </a:pPr>
            <a:r>
              <a:rPr lang="en-US" dirty="0" smtClean="0"/>
              <a:t>Fell that brave hero.</a:t>
            </a:r>
          </a:p>
          <a:p>
            <a:pPr marL="0" indent="0">
              <a:buNone/>
            </a:pPr>
            <a:r>
              <a:rPr lang="en-US" dirty="0" smtClean="0"/>
              <a:t>We’ll long lament his loss </a:t>
            </a:r>
          </a:p>
          <a:p>
            <a:pPr marL="0" indent="0">
              <a:buNone/>
            </a:pPr>
            <a:r>
              <a:rPr lang="en-US" dirty="0" smtClean="0"/>
              <a:t>That day in sorrow.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Brave Wolfe raised up his head,</a:t>
            </a:r>
          </a:p>
          <a:p>
            <a:pPr marL="0" indent="0">
              <a:buNone/>
            </a:pPr>
            <a:r>
              <a:rPr lang="en-US" dirty="0" smtClean="0"/>
              <a:t>Where the guns did rattle</a:t>
            </a:r>
          </a:p>
          <a:p>
            <a:pPr marL="0" indent="0">
              <a:buNone/>
            </a:pPr>
            <a:r>
              <a:rPr lang="en-US" dirty="0" smtClean="0"/>
              <a:t>And to his aide he said, </a:t>
            </a:r>
          </a:p>
          <a:p>
            <a:pPr marL="0" indent="0">
              <a:buNone/>
            </a:pPr>
            <a:r>
              <a:rPr lang="en-US" dirty="0" smtClean="0"/>
              <a:t>“How goes the battle?”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“Quebec is all our </a:t>
            </a:r>
            <a:r>
              <a:rPr lang="en-US" dirty="0" smtClean="0"/>
              <a:t>own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can’t prevent it.”</a:t>
            </a:r>
          </a:p>
          <a:p>
            <a:pPr marL="0" indent="0">
              <a:buNone/>
            </a:pPr>
            <a:r>
              <a:rPr lang="en-US" dirty="0" smtClean="0"/>
              <a:t>He said, without a groan,</a:t>
            </a:r>
          </a:p>
          <a:p>
            <a:pPr marL="0" indent="0">
              <a:buNone/>
            </a:pPr>
            <a:r>
              <a:rPr lang="en-US" dirty="0" smtClean="0"/>
              <a:t>“I die contended.”</a:t>
            </a:r>
          </a:p>
        </p:txBody>
      </p:sp>
    </p:spTree>
    <p:extLst>
      <p:ext uri="{BB962C8B-B14F-4D97-AF65-F5344CB8AC3E}">
        <p14:creationId xmlns:p14="http://schemas.microsoft.com/office/powerpoint/2010/main" val="29047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134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Brave Wolfe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Wolfe</dc:title>
  <dc:creator>jburke</dc:creator>
  <cp:lastModifiedBy>jburke</cp:lastModifiedBy>
  <cp:revision>3</cp:revision>
  <dcterms:created xsi:type="dcterms:W3CDTF">2018-03-01T01:19:55Z</dcterms:created>
  <dcterms:modified xsi:type="dcterms:W3CDTF">2018-03-08T15:20:18Z</dcterms:modified>
</cp:coreProperties>
</file>