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12" y="-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15-09-28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Boom </a:t>
            </a:r>
            <a:r>
              <a:rPr lang="en-US" dirty="0" err="1" smtClean="0"/>
              <a:t>Chicka</a:t>
            </a:r>
            <a:r>
              <a:rPr lang="en-US" dirty="0" smtClean="0"/>
              <a:t> Boom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19022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Boom </a:t>
            </a:r>
            <a:r>
              <a:rPr lang="en-US" dirty="0" err="1" smtClean="0"/>
              <a:t>Chicka</a:t>
            </a:r>
            <a:r>
              <a:rPr lang="en-US" dirty="0" smtClean="0"/>
              <a:t> Boom</a:t>
            </a:r>
          </a:p>
          <a:p>
            <a:pPr marL="0" indent="0">
              <a:buNone/>
            </a:pPr>
            <a:r>
              <a:rPr lang="en-US" dirty="0" smtClean="0"/>
              <a:t>Boom </a:t>
            </a:r>
            <a:r>
              <a:rPr lang="en-US" dirty="0" err="1" smtClean="0"/>
              <a:t>Chicka</a:t>
            </a:r>
            <a:r>
              <a:rPr lang="en-US" dirty="0" smtClean="0"/>
              <a:t> </a:t>
            </a:r>
            <a:r>
              <a:rPr lang="en-US" dirty="0" err="1" smtClean="0"/>
              <a:t>Rocka</a:t>
            </a:r>
            <a:r>
              <a:rPr lang="en-US" dirty="0" smtClean="0"/>
              <a:t> </a:t>
            </a:r>
            <a:r>
              <a:rPr lang="en-US" dirty="0" err="1" smtClean="0"/>
              <a:t>Chicka</a:t>
            </a:r>
            <a:r>
              <a:rPr lang="en-US" dirty="0" smtClean="0"/>
              <a:t> </a:t>
            </a:r>
            <a:r>
              <a:rPr lang="en-US" dirty="0" err="1" smtClean="0"/>
              <a:t>rocka</a:t>
            </a:r>
            <a:r>
              <a:rPr lang="en-US" dirty="0" smtClean="0"/>
              <a:t> </a:t>
            </a:r>
            <a:r>
              <a:rPr lang="en-US" dirty="0" err="1" smtClean="0"/>
              <a:t>chicka</a:t>
            </a:r>
            <a:r>
              <a:rPr lang="en-US" dirty="0" smtClean="0"/>
              <a:t> boom</a:t>
            </a:r>
          </a:p>
          <a:p>
            <a:pPr marL="0" indent="0">
              <a:buNone/>
            </a:pPr>
            <a:r>
              <a:rPr lang="en-US" dirty="0" smtClean="0"/>
              <a:t>All right?</a:t>
            </a:r>
          </a:p>
          <a:p>
            <a:pPr marL="0" indent="0">
              <a:buNone/>
            </a:pPr>
            <a:r>
              <a:rPr lang="en-US" dirty="0" smtClean="0"/>
              <a:t>Oh Yeah</a:t>
            </a:r>
          </a:p>
          <a:p>
            <a:pPr marL="0" indent="0">
              <a:buNone/>
            </a:pPr>
            <a:r>
              <a:rPr lang="en-US" dirty="0" smtClean="0"/>
              <a:t>One More Time</a:t>
            </a:r>
          </a:p>
          <a:p>
            <a:pPr marL="0" indent="0">
              <a:buNone/>
            </a:pPr>
            <a:r>
              <a:rPr lang="en-US" dirty="0" smtClean="0"/>
              <a:t>Little Bit </a:t>
            </a:r>
            <a:r>
              <a:rPr lang="en-US" dirty="0" smtClean="0"/>
              <a:t>Louder/Softer/Faster/Slower/Higher/Lower/Sillier…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851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Racecar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19022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said a vroom </a:t>
            </a:r>
            <a:r>
              <a:rPr lang="en-US" dirty="0" err="1"/>
              <a:t>shifta</a:t>
            </a:r>
            <a:r>
              <a:rPr lang="en-US" dirty="0"/>
              <a:t> vroom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said a vroom </a:t>
            </a:r>
            <a:r>
              <a:rPr lang="en-US" dirty="0" err="1" smtClean="0"/>
              <a:t>shifta</a:t>
            </a:r>
            <a:r>
              <a:rPr lang="en-US" dirty="0" smtClean="0"/>
              <a:t> vroom 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said a vroom </a:t>
            </a:r>
            <a:r>
              <a:rPr lang="en-US" dirty="0" err="1"/>
              <a:t>shifta</a:t>
            </a:r>
            <a:r>
              <a:rPr lang="en-US" dirty="0"/>
              <a:t> grind-a </a:t>
            </a:r>
            <a:r>
              <a:rPr lang="en-US" dirty="0" err="1"/>
              <a:t>shifta</a:t>
            </a:r>
            <a:r>
              <a:rPr lang="en-US" dirty="0"/>
              <a:t> grind-a </a:t>
            </a:r>
            <a:r>
              <a:rPr lang="en-US" dirty="0" err="1"/>
              <a:t>shifta</a:t>
            </a:r>
            <a:r>
              <a:rPr lang="en-US" dirty="0"/>
              <a:t> vroom </a:t>
            </a:r>
          </a:p>
        </p:txBody>
      </p:sp>
    </p:spTree>
    <p:extLst>
      <p:ext uri="{BB962C8B-B14F-4D97-AF65-F5344CB8AC3E}">
        <p14:creationId xmlns:p14="http://schemas.microsoft.com/office/powerpoint/2010/main" val="35922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19022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crasha</a:t>
            </a:r>
            <a:r>
              <a:rPr lang="en-US" dirty="0"/>
              <a:t> boom</a:t>
            </a:r>
          </a:p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crasha</a:t>
            </a:r>
            <a:r>
              <a:rPr lang="en-US" dirty="0"/>
              <a:t> boom</a:t>
            </a:r>
          </a:p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crasha</a:t>
            </a:r>
            <a:r>
              <a:rPr lang="en-US" dirty="0"/>
              <a:t> </a:t>
            </a:r>
            <a:r>
              <a:rPr lang="en-US" dirty="0" err="1"/>
              <a:t>flasha</a:t>
            </a:r>
            <a:r>
              <a:rPr lang="en-US" dirty="0"/>
              <a:t> </a:t>
            </a:r>
            <a:r>
              <a:rPr lang="en-US" dirty="0" err="1"/>
              <a:t>crasha</a:t>
            </a:r>
            <a:r>
              <a:rPr lang="en-US" dirty="0"/>
              <a:t> </a:t>
            </a:r>
            <a:r>
              <a:rPr lang="en-US" dirty="0" err="1"/>
              <a:t>flasha</a:t>
            </a:r>
            <a:r>
              <a:rPr lang="en-US" dirty="0"/>
              <a:t> </a:t>
            </a:r>
            <a:r>
              <a:rPr lang="en-US" dirty="0" err="1"/>
              <a:t>crasha</a:t>
            </a:r>
            <a:r>
              <a:rPr lang="en-US" dirty="0"/>
              <a:t> boom</a:t>
            </a:r>
          </a:p>
        </p:txBody>
      </p:sp>
    </p:spTree>
    <p:extLst>
      <p:ext uri="{BB962C8B-B14F-4D97-AF65-F5344CB8AC3E}">
        <p14:creationId xmlns:p14="http://schemas.microsoft.com/office/powerpoint/2010/main" val="253753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19022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chicka</a:t>
            </a:r>
            <a:r>
              <a:rPr lang="en-US" dirty="0"/>
              <a:t> boom </a:t>
            </a:r>
          </a:p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chicka</a:t>
            </a:r>
            <a:r>
              <a:rPr lang="en-US" dirty="0"/>
              <a:t> boom </a:t>
            </a:r>
          </a:p>
          <a:p>
            <a:pPr marL="0" indent="0">
              <a:buNone/>
            </a:pPr>
            <a:r>
              <a:rPr lang="en-US" dirty="0"/>
              <a:t>I said a boom </a:t>
            </a:r>
            <a:r>
              <a:rPr lang="en-US" dirty="0" err="1"/>
              <a:t>chicka</a:t>
            </a:r>
            <a:r>
              <a:rPr lang="en-US" dirty="0"/>
              <a:t> </a:t>
            </a:r>
            <a:r>
              <a:rPr lang="en-US" dirty="0" err="1"/>
              <a:t>rocka</a:t>
            </a:r>
            <a:r>
              <a:rPr lang="en-US" dirty="0"/>
              <a:t> hit that softball to the moon. </a:t>
            </a:r>
          </a:p>
        </p:txBody>
      </p:sp>
    </p:spTree>
    <p:extLst>
      <p:ext uri="{BB962C8B-B14F-4D97-AF65-F5344CB8AC3E}">
        <p14:creationId xmlns:p14="http://schemas.microsoft.com/office/powerpoint/2010/main" val="279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19022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said a zoom </a:t>
            </a:r>
            <a:r>
              <a:rPr lang="en-US" dirty="0" err="1"/>
              <a:t>clicka</a:t>
            </a:r>
            <a:r>
              <a:rPr lang="en-US" dirty="0"/>
              <a:t> zoom.</a:t>
            </a:r>
          </a:p>
          <a:p>
            <a:pPr marL="0" indent="0">
              <a:buNone/>
            </a:pPr>
            <a:r>
              <a:rPr lang="en-US" dirty="0"/>
              <a:t>I said a zoom </a:t>
            </a:r>
            <a:r>
              <a:rPr lang="en-US" dirty="0" err="1"/>
              <a:t>clicka</a:t>
            </a:r>
            <a:r>
              <a:rPr lang="en-US" dirty="0"/>
              <a:t> zoom. </a:t>
            </a:r>
          </a:p>
          <a:p>
            <a:pPr marL="0" indent="0">
              <a:buNone/>
            </a:pPr>
            <a:r>
              <a:rPr lang="en-US" dirty="0"/>
              <a:t>I said a zoom </a:t>
            </a:r>
            <a:r>
              <a:rPr lang="en-US" dirty="0" err="1"/>
              <a:t>clicka</a:t>
            </a:r>
            <a:r>
              <a:rPr lang="en-US" dirty="0"/>
              <a:t> Smile Watch the Birdie </a:t>
            </a:r>
            <a:r>
              <a:rPr lang="en-US" dirty="0" err="1"/>
              <a:t>clicka</a:t>
            </a:r>
            <a:r>
              <a:rPr lang="en-US" dirty="0"/>
              <a:t> zoom.</a:t>
            </a:r>
          </a:p>
        </p:txBody>
      </p:sp>
    </p:spTree>
    <p:extLst>
      <p:ext uri="{BB962C8B-B14F-4D97-AF65-F5344CB8AC3E}">
        <p14:creationId xmlns:p14="http://schemas.microsoft.com/office/powerpoint/2010/main" val="3780978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</TotalTime>
  <Words>145</Words>
  <Application>Microsoft Macintosh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Boom Chicka Boom</vt:lpstr>
      <vt:lpstr>PowerPoint Presentation</vt:lpstr>
      <vt:lpstr>Racecar Style</vt:lpstr>
      <vt:lpstr>Thunderstorm Style</vt:lpstr>
      <vt:lpstr>Baseball Style</vt:lpstr>
      <vt:lpstr>Photographer Style</vt:lpstr>
    </vt:vector>
  </TitlesOfParts>
  <Company>BPSD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Chicka Boom</dc:title>
  <dc:creator>jburke</dc:creator>
  <cp:lastModifiedBy>Justine Burke</cp:lastModifiedBy>
  <cp:revision>3</cp:revision>
  <dcterms:created xsi:type="dcterms:W3CDTF">2015-09-24T13:57:08Z</dcterms:created>
  <dcterms:modified xsi:type="dcterms:W3CDTF">2015-09-29T03:32:46Z</dcterms:modified>
</cp:coreProperties>
</file>