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A022BD8-356C-4774-B781-918BC43C57E1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5B7B9C0-8196-4768-A7EB-5528E368277B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Blue Notes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234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09600" y="609600"/>
            <a:ext cx="80772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dirty="0" smtClean="0"/>
              <a:t>Do  Re  </a:t>
            </a:r>
            <a:r>
              <a:rPr lang="en-CA" sz="4000" dirty="0" err="1" smtClean="0"/>
              <a:t>Mi</a:t>
            </a:r>
            <a:r>
              <a:rPr lang="en-CA" sz="4000" dirty="0" smtClean="0"/>
              <a:t>  </a:t>
            </a:r>
            <a:r>
              <a:rPr lang="en-CA" sz="4000" dirty="0" err="1" smtClean="0"/>
              <a:t>Fa</a:t>
            </a:r>
            <a:r>
              <a:rPr lang="en-CA" sz="4000" dirty="0" smtClean="0"/>
              <a:t>  Sol  La  Ti  Do</a:t>
            </a:r>
          </a:p>
          <a:p>
            <a:pPr marL="742950" indent="-742950">
              <a:buAutoNum type="arabicPlain"/>
            </a:pPr>
            <a:r>
              <a:rPr lang="en-CA" sz="4000" dirty="0" smtClean="0"/>
              <a:t>  2     3    4    5     6    7   8</a:t>
            </a:r>
          </a:p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r>
              <a:rPr lang="en-CA" sz="4000" dirty="0" smtClean="0"/>
              <a:t>Do  Me  </a:t>
            </a:r>
            <a:r>
              <a:rPr lang="en-CA" sz="4000" dirty="0" err="1" smtClean="0"/>
              <a:t>Fa</a:t>
            </a:r>
            <a:r>
              <a:rPr lang="en-CA" sz="4000" dirty="0" smtClean="0"/>
              <a:t>  Se   Sol   </a:t>
            </a:r>
            <a:r>
              <a:rPr lang="en-CA" sz="4000" dirty="0" err="1" smtClean="0"/>
              <a:t>Te</a:t>
            </a:r>
            <a:r>
              <a:rPr lang="en-CA" sz="4000" dirty="0" smtClean="0"/>
              <a:t>   Do</a:t>
            </a:r>
          </a:p>
          <a:p>
            <a:pPr marL="0" indent="0">
              <a:buNone/>
            </a:pPr>
            <a:r>
              <a:rPr lang="en-CA" sz="4000" dirty="0" smtClean="0"/>
              <a:t>1     </a:t>
            </a:r>
            <a:r>
              <a:rPr lang="en-CA" sz="4000" i="1" dirty="0" smtClean="0"/>
              <a:t>b</a:t>
            </a:r>
            <a:r>
              <a:rPr lang="en-CA" sz="4000" dirty="0" smtClean="0"/>
              <a:t>3   4    </a:t>
            </a:r>
            <a:r>
              <a:rPr lang="en-CA" sz="4000" i="1" dirty="0" smtClean="0"/>
              <a:t>b</a:t>
            </a:r>
            <a:r>
              <a:rPr lang="en-CA" sz="4000" dirty="0" smtClean="0"/>
              <a:t>5   5     </a:t>
            </a:r>
            <a:r>
              <a:rPr lang="en-CA" sz="4000" i="1" dirty="0" smtClean="0"/>
              <a:t>b</a:t>
            </a:r>
            <a:r>
              <a:rPr lang="en-CA" sz="4000" dirty="0" smtClean="0"/>
              <a:t>7    8</a:t>
            </a:r>
          </a:p>
          <a:p>
            <a:pPr marL="0" indent="0">
              <a:buNone/>
            </a:pP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1556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Bop doo ah, </a:t>
            </a:r>
          </a:p>
          <a:p>
            <a:pPr marL="0" indent="0">
              <a:buNone/>
            </a:pPr>
            <a:r>
              <a:rPr lang="en-US" sz="2800" dirty="0" smtClean="0"/>
              <a:t>Bop doo ah,</a:t>
            </a:r>
          </a:p>
          <a:p>
            <a:pPr marL="0" indent="0">
              <a:buNone/>
            </a:pPr>
            <a:r>
              <a:rPr lang="en-US" sz="2800" dirty="0" smtClean="0"/>
              <a:t>Bop do ah.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Blue notes.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best notes of the blues.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Bop doo ah, </a:t>
            </a:r>
          </a:p>
          <a:p>
            <a:pPr marL="0" indent="0">
              <a:buNone/>
            </a:pPr>
            <a:r>
              <a:rPr lang="en-US" sz="2800" dirty="0" smtClean="0"/>
              <a:t>Bop doo ah,</a:t>
            </a:r>
          </a:p>
          <a:p>
            <a:pPr marL="0" indent="0">
              <a:buNone/>
            </a:pPr>
            <a:r>
              <a:rPr lang="en-US" sz="2800" dirty="0" smtClean="0"/>
              <a:t>Bop do ah.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Blue notes.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best notes of the blues.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0348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Blue notes,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There’s three that you can use.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Flat seven,</a:t>
            </a:r>
          </a:p>
          <a:p>
            <a:pPr marL="0" indent="0">
              <a:buNone/>
            </a:pPr>
            <a:r>
              <a:rPr lang="en-US" sz="2800" dirty="0" smtClean="0"/>
              <a:t>Flat five,</a:t>
            </a:r>
          </a:p>
          <a:p>
            <a:pPr marL="0" indent="0">
              <a:buNone/>
            </a:pPr>
            <a:r>
              <a:rPr lang="en-US" sz="2800" dirty="0" smtClean="0"/>
              <a:t>Then you flat three blues.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Blue notes,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There’s three that you can use.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Flat seven,</a:t>
            </a:r>
          </a:p>
          <a:p>
            <a:pPr marL="0" indent="0">
              <a:buNone/>
            </a:pPr>
            <a:r>
              <a:rPr lang="en-US" sz="2800" dirty="0" smtClean="0"/>
              <a:t>Flat five,</a:t>
            </a:r>
          </a:p>
          <a:p>
            <a:pPr marL="0" indent="0">
              <a:buNone/>
            </a:pPr>
            <a:r>
              <a:rPr lang="en-US" sz="2800" dirty="0" smtClean="0"/>
              <a:t>Then you flat three blues.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63245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Doo </a:t>
            </a:r>
            <a:r>
              <a:rPr lang="en-US" sz="2800" dirty="0" err="1" smtClean="0"/>
              <a:t>dn</a:t>
            </a:r>
            <a:r>
              <a:rPr lang="en-US" sz="2800" dirty="0" smtClean="0"/>
              <a:t> doo </a:t>
            </a:r>
            <a:r>
              <a:rPr lang="en-US" sz="2800" dirty="0" err="1" smtClean="0"/>
              <a:t>doot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Dwee</a:t>
            </a:r>
            <a:r>
              <a:rPr lang="en-US" sz="2800" dirty="0" smtClean="0"/>
              <a:t> </a:t>
            </a:r>
            <a:r>
              <a:rPr lang="en-US" sz="2800" dirty="0" err="1" smtClean="0"/>
              <a:t>ba</a:t>
            </a:r>
            <a:r>
              <a:rPr lang="en-US" sz="2800" dirty="0" smtClean="0"/>
              <a:t> doo </a:t>
            </a:r>
            <a:r>
              <a:rPr lang="en-US" sz="2800" dirty="0" err="1" smtClean="0"/>
              <a:t>doot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Doo </a:t>
            </a:r>
            <a:r>
              <a:rPr lang="en-US" sz="2800" dirty="0" err="1" smtClean="0"/>
              <a:t>dn</a:t>
            </a:r>
            <a:r>
              <a:rPr lang="en-US" sz="2800" dirty="0" smtClean="0"/>
              <a:t> doo </a:t>
            </a:r>
            <a:r>
              <a:rPr lang="en-US" sz="2800" dirty="0" err="1" smtClean="0"/>
              <a:t>doot</a:t>
            </a:r>
            <a:r>
              <a:rPr lang="en-US" sz="2800" dirty="0" smtClean="0"/>
              <a:t>, 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Dwee</a:t>
            </a:r>
            <a:r>
              <a:rPr lang="en-US" sz="2800" dirty="0" smtClean="0"/>
              <a:t> </a:t>
            </a:r>
            <a:r>
              <a:rPr lang="en-US" sz="2800" dirty="0" err="1" smtClean="0"/>
              <a:t>dwee</a:t>
            </a:r>
            <a:r>
              <a:rPr lang="en-US" sz="2800" dirty="0" smtClean="0"/>
              <a:t> doo </a:t>
            </a:r>
            <a:r>
              <a:rPr lang="en-US" sz="2800" dirty="0" err="1" smtClean="0"/>
              <a:t>ba</a:t>
            </a:r>
            <a:r>
              <a:rPr lang="en-US" sz="2800" dirty="0" smtClean="0"/>
              <a:t> </a:t>
            </a:r>
            <a:r>
              <a:rPr lang="en-US" sz="2800" dirty="0" err="1" smtClean="0"/>
              <a:t>doot</a:t>
            </a:r>
            <a:r>
              <a:rPr lang="en-US" sz="2800" dirty="0" smtClean="0"/>
              <a:t>,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Doo </a:t>
            </a:r>
            <a:r>
              <a:rPr lang="en-US" sz="2800" dirty="0" err="1" smtClean="0"/>
              <a:t>dn</a:t>
            </a:r>
            <a:r>
              <a:rPr lang="en-US" sz="2800" dirty="0" smtClean="0"/>
              <a:t> doo </a:t>
            </a:r>
            <a:r>
              <a:rPr lang="en-US" sz="2800" dirty="0" err="1" smtClean="0"/>
              <a:t>doot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Dwee</a:t>
            </a:r>
            <a:r>
              <a:rPr lang="en-US" sz="2800" dirty="0" smtClean="0"/>
              <a:t> </a:t>
            </a:r>
            <a:r>
              <a:rPr lang="en-US" sz="2800" dirty="0" err="1" smtClean="0"/>
              <a:t>ba</a:t>
            </a:r>
            <a:r>
              <a:rPr lang="en-US" sz="2800" dirty="0" smtClean="0"/>
              <a:t> doo </a:t>
            </a:r>
            <a:r>
              <a:rPr lang="en-US" sz="2800" dirty="0" err="1" smtClean="0"/>
              <a:t>doot</a:t>
            </a:r>
            <a:r>
              <a:rPr lang="en-US" sz="2800" dirty="0"/>
              <a:t>,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Doo </a:t>
            </a:r>
            <a:r>
              <a:rPr lang="en-US" sz="2800" dirty="0" err="1" smtClean="0"/>
              <a:t>dn</a:t>
            </a:r>
            <a:r>
              <a:rPr lang="en-US" sz="2800" dirty="0" smtClean="0"/>
              <a:t> doo </a:t>
            </a:r>
            <a:r>
              <a:rPr lang="en-US" sz="2800" dirty="0" err="1" smtClean="0"/>
              <a:t>doot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Dwee</a:t>
            </a:r>
            <a:r>
              <a:rPr lang="en-US" sz="2800" dirty="0" smtClean="0"/>
              <a:t> </a:t>
            </a:r>
            <a:r>
              <a:rPr lang="en-US" sz="2800" dirty="0" err="1" smtClean="0"/>
              <a:t>dwee</a:t>
            </a:r>
            <a:r>
              <a:rPr lang="en-US" sz="2800" dirty="0" smtClean="0"/>
              <a:t> doo </a:t>
            </a:r>
            <a:r>
              <a:rPr lang="en-US" sz="2800" dirty="0" err="1" smtClean="0"/>
              <a:t>ba</a:t>
            </a:r>
            <a:r>
              <a:rPr lang="en-US" sz="2800" dirty="0" smtClean="0"/>
              <a:t> </a:t>
            </a:r>
            <a:r>
              <a:rPr lang="en-US" sz="2800" dirty="0" err="1" smtClean="0"/>
              <a:t>doot</a:t>
            </a:r>
            <a:r>
              <a:rPr lang="en-US" sz="2800" dirty="0" smtClean="0"/>
              <a:t>,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3977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Do ah,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 ah,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Doo </a:t>
            </a:r>
            <a:r>
              <a:rPr lang="en-US" sz="2800" dirty="0" err="1" smtClean="0"/>
              <a:t>dn</a:t>
            </a:r>
            <a:r>
              <a:rPr lang="en-US" sz="2800" dirty="0" smtClean="0"/>
              <a:t> doo </a:t>
            </a:r>
            <a:r>
              <a:rPr lang="en-US" sz="2800" dirty="0" err="1" smtClean="0"/>
              <a:t>doot</a:t>
            </a:r>
            <a:r>
              <a:rPr lang="en-US" sz="2800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Do ah,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 ah,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Doo </a:t>
            </a:r>
            <a:r>
              <a:rPr lang="en-US" sz="2800" dirty="0" err="1" smtClean="0"/>
              <a:t>dn</a:t>
            </a:r>
            <a:r>
              <a:rPr lang="en-US" sz="2800" dirty="0" smtClean="0"/>
              <a:t> doo </a:t>
            </a:r>
            <a:r>
              <a:rPr lang="en-US" sz="2800" dirty="0" err="1" smtClean="0"/>
              <a:t>doot</a:t>
            </a:r>
            <a:r>
              <a:rPr lang="en-US" sz="2800" dirty="0" smtClean="0"/>
              <a:t>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2250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Blue notes,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best notes of the blues.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Blue notes,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There’s three that you can use.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Blue notes,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best notes of the blues.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-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Blue notes,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There’s three that you can use.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36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Flat seven,</a:t>
            </a:r>
          </a:p>
          <a:p>
            <a:pPr marL="0" indent="0">
              <a:buNone/>
            </a:pPr>
            <a:r>
              <a:rPr lang="en-US" sz="2800" dirty="0" smtClean="0"/>
              <a:t>Flat five, </a:t>
            </a:r>
          </a:p>
          <a:p>
            <a:pPr marL="0" indent="0">
              <a:buNone/>
            </a:pPr>
            <a:r>
              <a:rPr lang="en-US" sz="2800" dirty="0" smtClean="0"/>
              <a:t>Then you flat three blues.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Flat seven, </a:t>
            </a:r>
          </a:p>
          <a:p>
            <a:pPr marL="0" indent="0">
              <a:buNone/>
            </a:pPr>
            <a:r>
              <a:rPr lang="en-US" sz="2800" dirty="0" smtClean="0"/>
              <a:t>Flat five,</a:t>
            </a:r>
          </a:p>
          <a:p>
            <a:pPr marL="0" indent="0">
              <a:buNone/>
            </a:pPr>
            <a:r>
              <a:rPr lang="en-US" sz="2800" dirty="0" smtClean="0"/>
              <a:t>Then you flat three blues.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Flat seven,</a:t>
            </a:r>
          </a:p>
          <a:p>
            <a:pPr marL="0" indent="0">
              <a:buNone/>
            </a:pPr>
            <a:r>
              <a:rPr lang="en-US" sz="2800" dirty="0" smtClean="0"/>
              <a:t>Flat five, </a:t>
            </a:r>
          </a:p>
          <a:p>
            <a:pPr marL="0" indent="0">
              <a:buNone/>
            </a:pPr>
            <a:r>
              <a:rPr lang="en-US" sz="2800" dirty="0" smtClean="0"/>
              <a:t>Then you flat three blues.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Flat seven, </a:t>
            </a:r>
          </a:p>
          <a:p>
            <a:pPr marL="0" indent="0">
              <a:buNone/>
            </a:pPr>
            <a:r>
              <a:rPr lang="en-US" sz="2800" dirty="0"/>
              <a:t>Flat five,</a:t>
            </a:r>
          </a:p>
          <a:p>
            <a:pPr marL="0" indent="0">
              <a:buNone/>
            </a:pPr>
            <a:r>
              <a:rPr lang="en-US" sz="2800" dirty="0"/>
              <a:t>Then you flat three blues.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8448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Bop doo ah,</a:t>
            </a:r>
          </a:p>
          <a:p>
            <a:pPr marL="0" indent="0">
              <a:buNone/>
            </a:pPr>
            <a:r>
              <a:rPr lang="en-US" sz="2800" dirty="0" smtClean="0"/>
              <a:t>Bop doo ah,</a:t>
            </a:r>
          </a:p>
          <a:p>
            <a:pPr marL="0" indent="0">
              <a:buNone/>
            </a:pPr>
            <a:r>
              <a:rPr lang="en-US" sz="2800" dirty="0" smtClean="0"/>
              <a:t>Bop doo ah.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Blue notes.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609600"/>
            <a:ext cx="4038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Bop doo ah,</a:t>
            </a:r>
          </a:p>
          <a:p>
            <a:pPr marL="0" indent="0">
              <a:buNone/>
            </a:pPr>
            <a:r>
              <a:rPr lang="en-US" sz="2800" dirty="0"/>
              <a:t>Bop doo ah,</a:t>
            </a:r>
          </a:p>
          <a:p>
            <a:pPr marL="0" indent="0">
              <a:buNone/>
            </a:pPr>
            <a:r>
              <a:rPr lang="en-US" sz="2800" dirty="0"/>
              <a:t>Bop doo ah.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Blue notes.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44084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49</TotalTime>
  <Words>320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Perspective</vt:lpstr>
      <vt:lpstr>Blue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Notes</dc:title>
  <dc:creator>admin</dc:creator>
  <cp:lastModifiedBy>jburke</cp:lastModifiedBy>
  <cp:revision>10</cp:revision>
  <dcterms:created xsi:type="dcterms:W3CDTF">2015-03-05T14:50:45Z</dcterms:created>
  <dcterms:modified xsi:type="dcterms:W3CDTF">2016-10-11T19:41:41Z</dcterms:modified>
</cp:coreProperties>
</file>