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N5IfQGoOI" TargetMode="External"/><Relationship Id="rId2" Type="http://schemas.openxmlformats.org/officeDocument/2006/relationships/hyperlink" Target="https://www.youtube.com/watch?v=ZUZYoVw7m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the Trumpet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The first notes we’ll play will be E, D, and C.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Hot Cross Buns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          E  D  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E  </a:t>
            </a:r>
            <a:r>
              <a:rPr lang="en-US" dirty="0"/>
              <a:t>D 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C </a:t>
            </a:r>
            <a:r>
              <a:rPr lang="en-US" dirty="0" err="1" smtClean="0"/>
              <a:t>C</a:t>
            </a:r>
            <a:r>
              <a:rPr lang="en-US" dirty="0" smtClean="0"/>
              <a:t> D </a:t>
            </a:r>
            <a:r>
              <a:rPr lang="en-US" dirty="0" err="1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E  </a:t>
            </a:r>
            <a:r>
              <a:rPr lang="en-US" dirty="0"/>
              <a:t>D  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</a:t>
            </a:r>
          </a:p>
        </p:txBody>
      </p:sp>
      <p:sp>
        <p:nvSpPr>
          <p:cNvPr id="4" name="AutoShape 2" descr="data:image/jpeg;base64,/9j/4AAQSkZJRgABAQAAAQABAAD/2wCEAAkGBxQQEA8ODw8QDxAPDxAPERAPEBsYDw4QFREWFhQRFBUYHSggGSYlGxQUITEhJTUrLi4uGSI1ODQtNygtLisBCgoKDg0OGxAQFywcHCY3LCwsLCwrNywsLC0sLDcsLDcsLDQ2LSwsLCwsLSwsLCw4LCwsLCwsLCwsNDUsLCw0LP/AABEIAJUBUgMBIgACEQEDEQH/xAAbAAEAAwEBAQEAAAAAAAAAAAAAAQQFBgIHA//EAD8QAAEDAgIHBgQEBQEJAAAAAAEAAgMEERITBRUhMVNUkwZBktLT4hQiMlFhcYGRByNCQ3IzJDRSYnOhssHw/8QAFgEBAQEAAAAAAAAAAAAAAAAAAAEC/8QAGBEBAQADAAAAAAAAAAAAAAAAAAERMUH/2gAMAwEAAhEDEQA/APuKIiAiKLoJREQEREBERAREQEREBERAREQEREBERAREQEREBERAREQEREBERAREQEREBERAREQEREBFBKpy6RDXFuVO63e2Ilp/I96D96mUMa55Ng1pcfyAuVyHY01jnyVdZIMitIkgg3Ppm7cAP+TANn3C1O0NcX0tSxkNRjdC9rbwkbS0hYc3aZs+kKehpmTOZRF09SWs2sLW4I4sO/aXk3/AIO9CKhrQcGp6JWbX9sqanljgmdLHNNbLjdE7HJd2H5R37UHQos8aVHBqeiVOtBwKnolBfRUNaDgVPRKa0HAqeiUF9FQ1oOBU9EprQcCp6JQX0VDWg4FT0SmtBwKnolBfRUNaDgVPRKa0HAqeiUF9FQ1oOBU9Er8mabYXOjEVQXMDS5uS67Q6+G/52P7INRFQ1oOBU9EprQcCp6JQX0VDWg4FT0SmtBwKnolBfRUNaDgVPRKa0HAqeiUF9FQ1oOBU9EprQcCp6JQX0VDWg4FT0SmtBwKnolBfRZY02wvMeXUYw0PLcl1w0kgH92kfov11oOBU9EoL6KhrQcCp6JTWg4FT0SgvoqGtBwKnolNaDgVPRKC+ioa0HAqeiU1oOBU9EoL6KhrQcCp6JTWg4NT0Sgvos7WwvbIqeg6yO0sACTDU7Bf/AESg0UXPDtjS5tNTl72y1gDqdr4yM5p3Ob+C6FAREQeXqk+aUOIZCxw7iZrEj8sGxXXrj/4i6SnpNH1dRFI3Y0MY1sRxtLyGXxB2y173tsQcl2s7YVWkKg6I0U0Nk2tnnjk+VjdxtJYYQO89/dddT2H7MO0bDgZDFJNIcU0xnOKR2+30bguY7OQP0RoymkpWxT1ekSwsiyjmTPe24BcHD5Wjv7l7n05p2ibNVVcVNNTxuGYyIAuhabG7Q2xOw95P/tB9JfUTgEmCPYOP7F8i7VaZDXy6YvH8QbU9JGXFz6MNxNMxiIF3EhxH5jvX1OgqJqiGOeOeEsljbI05B3OFxf8AmLge30rqqtg0VLHHUx4BPO/FLFDTMubySYH2Nmh20n7BB3eg9JSzU8UjI45Q6Nt35/1OAs6/yb7gq/nz8vH1/Yqei6KaOJjIqiIxhrcJdE5xLbbPmMlzsVvJqOND0HeognPn5ePr+xM+fl4+v7FGTUcaHoO9RMmo40PQd6iCc+fl4+v7Ez5+Xj6/sUZNRxoeg71EyajjQ9B3qIJz5+Xj6/sTPn5ePr+xRk1HGh6DvUTJqOND0HeognPn5ePr+xM+fl4+v7FGTUcaHoO9RMmo40PQd6iCc+fl4+v7Fl0k03xdX/JZfBTXGdsAwvtY4Nq08mo48PQd6iy6SKf4urtNFfBTYjknb8sltmPYg1c+fgR9f2Jnz8vH1/YoENRxoeg71EyajjQ9B3qIJz5+Xj6/sTPn5ePr+xRk1HGh6DvUTJqOND0HeognPn5ePr+xM+fl4+v7FGTUcaHoO9RMmo40PQd6iCc+fl4+v7Ez5+Xj6/sUZNRxoeg71EyajjQ9B3qIJz5+Xj6/sTPn5ePr+xRk1HGh6DvUTJqOND0HeogyoZpvjpTkx3+Fg2Z2z/Vmsb4Pz2LWz5+Xj658iyIYp/jpf5sWL4WDbkm1s2a2zH977fxWtk1HHh6DvUQTnz8vH1/YmfPy8fX9ijJqOPD0HeomTUceHoO9RBOfPy8fX9iZ8/Lx9f2KMmo40PQd6iZNRxoeg71EE58/Lx9f2Jnz8vH1/YoyajjQ9B3qJk1HGh6DvUQTnz8vH1/YmfPy8fX9ijJqOND0HeomTUceHoO9RB5z6i4/2aK33+IN/wBsteamefA68Ef0n++ft/gjoKq9xUU4HeDTOJ/fNUTxVGB386H6Xf2D9v8AqIPlekDfS3ZnMAY4QQhgHzYxt2k7MJ/DavtIXxavuNK9mcfzE08OAsFmsbt2Hfi/PYvtAQSiIg8vWNprQTKuOWCaSYxTNLHMDwG2P22LZeqUmioXuL3wsc473EbSg5PR3Z90TaeGplnxUJcaapaQY3RYcO0BvyHCbEH7XC/TTbM6GaGnmqZ31LDCwX/l3IcHOe4t2AA3P5WXO/xO7Vs0XPBBDQwSXZmymQEAsvbAwjcdm/bb7Fdp8HA8UkjaVhznNu221jHRlxJ/LZ+6D3oXs6KWmhpo557QxNjADwG3AFztB77/ALr5v/EHR9TBSyAxZtRVSgzOikfKZowSGtMTYxZoGEWxd3fdfWtS0/Aj8Kamp+BH4UGX2ZpnSUsD3yzRuy2gtZLcCwt/VGD3brbN23etTVx5io8Y8qjU1PwI/CuU7S9o9HUWAYIZpJJhCI4yPkdexMh/pA7/ANUHWauPMVHjHlTVx5io8Y8q4TS/aqjo3RmaGlnikfgLqWTE+HvGNh3jfuXW6OioqgF0AglAtfBY4bi4B+yC9q08xUeMeVNWnmKjxjypqWn4EfhTUtPwI/CgatPMVHjHlTVp5io8Y8qalp+BH4U1LT8CPwoGrTzFR4x5U1aeYqPGPKmpafgR+FNS0/Aj8KBq08xUeMeVZdJQH4urGfPsZTbQ8XN2v3/LtWpqWn4EfhUakp73+Hjud5w7SgnVp5io8Y8qauPMVHjHlXLfxB7PzPo3N0bEwTZjS4AASOi7ww7gb2VXtr2XMtHHJo2F0VW2SFzWt+XG0uAkbLfYQBc7e9vf3h2erjzFR4x5U1aeYqPGPKq9BoSMRx50ERlwNzC1vyl9hit+t1Y1LT8CPwoGrTzFR4x5U1aeYqPGPKmpafgR+FNS0/Aj8KBq08xUeMeVNWnmKjxjypqWn4EfhTUtPwI/CgatPMVHjHlTVp5io8Y8qalp+BH4U1NT8CPwoMqKgPx0oz5/91gN8Yv/AKsote34Kzph0dJC+oqKyeKJlsT3SCwubAfSrepKe9/h477r4dtlR052SpauB9PJAA14+qP5XtI3Oa7uKDM0hptlPG2onfXx0zhGW1BLSz57YcTWgubv3kLbo6dssbJY6ud7HtDmPbI0tc07iPlWbN2Np5KT4J7SWlgjMoAE2EHYb2tewAvb9Fo0PZymijZEynYGsGEAi5t+J70FjVp5io8Y8qatPMVHjHlTUtPwI/CmpafgR+FA1aeYqPGPKmrTzFR4x5U1LT8CPwpqWn4EfhQNWnmKjxjypq08xUeMeVNS0/Aj8Kamp+BH4UHk6KNwfiqr8swW/wDFeajRxwO/2io+l39wfb/FTqKnuD8PHcd+HuXs6Fp+BH4UHyXSDcGluzIvjx08LryfUzfsZ9h+G1faQs1ugqdrmSNpoQ+O2BwYMTLbsJ7lpN3IJREQEREGLp7s1DWPilkY0zQXypC0OLL7zhcC07gdtwrtPQ4SHuc6R4bhxO7hsvZo2C9huV1EBERB5cFR0noiKpYIp42ysDg8B4+lwNw5p3gj7haCIM2u0THOI2TxtmbE9sjBJtDZGghr9u8i53q8Gbb/AP1l+iICIiAiIgIiICIiAiIgIiICIiAiIgIiICIiAiIgIiICIiAiIgIiICIiAiIgIiICIiAiIgIi8SyBoLnEBrQSSdwA2koPaLl6TtY6Uskj0dWOpJC0MqgI8LmkgCQRF+Zh23xW3bV04QSiIgIiICIiAiIgIi5/THaCSGcU0FDPWPyc52VJEwMZiwi+a9t9o7kHQIsvQWm46tryxskb4pDFNDM3DLDIBfC8fkQQRsIIK1EBERAREQEREBEWb2g0sKSnfUGN82F0bBGwgPe6SRrGgFxAG1w3oNJFjaH0rPM8sn0dPRtDS4SSzQva51x8topHHvJ+2xbKAiIgIiICIiAiIgIiICIiAiIgIiICIiAs3tFQuqKSqp2Owvmglia7/hc5hAP/AHWkoUo5HQna+ARU9NI2aKrayOF9HkvMzHizCbAfQD/X9Ntt11wX5R1DXFzWva4tNnAOBLT+IG5fqFRKIiAiIgIiICIiAuP0tpqCj0pjqpmwtfQBrC+9nOE5JAsF2C/NzwLAkC5sLnefsP2Qc52UDpaiur8uSKGpMEcLZWFj5GwtcDMWOsW4i+wvts0FdOoClAREQEREBERAXL/xHDdXTYyQzNpcZBILWfFRYnAt2iwubjaF1CgqLLiuT7I1GjzK9tDVy1Ehju5slXPMAwEbQJnEDaRtC61eBILltxcWJF9oB3Ej9CvaqCIiAiIgIiICIiAiIgIiICIiAiIgIiICzO0U7o6OrkjvjZTyuZbfiDCRb9VprzIwOBaQCCCCDuIO8KUcDRaJhpJtCSUsUcb6hr4p3xtAfVMNKZC+V2+Q42tN3XO1d+1YOiOycFNI2Vjp3mJjo4GTTF8dLG612QtP07gNtzYW3LeC1USiIooiIgIiICIiAuS7UUDfj9E1OKXH8YYsOa7JA+FqDiyr4cX/ADWvbYutWDp3sw2rlimfU1kRhIdG2nnwMa+zm5lsJ24XuF/siVuhSvMbbAC5NgBc7z+JXpFEREBERAREQERQUHLdnKFsOkNJta6Vwc2kkJlldI67hJcBzySB9huHcuqWBo/sw2GpfWCqrHvk+tkk+KJwGLC0tw7m4jb7LfQEREBERAREQEREBERAREQEREBERAREQEREBERAREQEREBERAREQQVxs2lKmKvhpjWUtS6aS76JlPglp6U4rT5mYSbWaNo2k7LLsiuRrqOsrJaZk1LBTR09VHUOqWVOY9wjuQyNuAFuLcbncTvTqXTrmqVDVKKIiICIiAiIgKvXCQxvEL2RykWY+Rhcxp+5aCL/AJXCsLP046cU8ppGMkqcP8psjrRl33cfw3/ooMjQFdUisqaGqmiqcqCGobPFCYi3Mc9uU9mJw/ouDfcdy6Zcx2Rpp4ccc1FlY7yy1LqtsstRMbC7wGC2zdbYAAAAF04VEo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752600"/>
            <a:ext cx="825817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www.brassblast.co.uk/uploads/4/9/2/4/4924515/909008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463" y="2628900"/>
            <a:ext cx="5630573" cy="249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7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Merrily We Roll Along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E  D  C  D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  <a:r>
              <a:rPr lang="en-US" sz="3600" dirty="0" err="1" smtClean="0"/>
              <a:t>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  </a:t>
            </a:r>
            <a:r>
              <a:rPr lang="en-US" sz="3600" dirty="0" err="1" smtClean="0"/>
              <a:t>D</a:t>
            </a:r>
            <a:r>
              <a:rPr lang="en-US" sz="3600" dirty="0" smtClean="0"/>
              <a:t>  </a:t>
            </a:r>
            <a:r>
              <a:rPr lang="en-US" sz="3600" dirty="0" err="1" smtClean="0"/>
              <a:t>D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 smtClean="0"/>
              <a:t>E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 smtClean="0"/>
              <a:t>E  D  C  D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  <a:r>
              <a:rPr lang="en-US" sz="3600" dirty="0" err="1" smtClean="0"/>
              <a:t>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  </a:t>
            </a:r>
            <a:r>
              <a:rPr lang="en-US" sz="3600" dirty="0" err="1" smtClean="0"/>
              <a:t>D</a:t>
            </a:r>
            <a:r>
              <a:rPr lang="en-US" sz="3600" dirty="0" smtClean="0"/>
              <a:t>  E  D  C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dirty="0" smtClean="0"/>
              <a:t>  </a:t>
            </a:r>
          </a:p>
        </p:txBody>
      </p:sp>
      <p:pic>
        <p:nvPicPr>
          <p:cNvPr id="5" name="Picture 6" descr="http://www.brassblast.co.uk/uploads/4/9/2/4/4924515/909008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6" y="3766842"/>
            <a:ext cx="5219700" cy="23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Had a Little Lamb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E  D  C  D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  <a:r>
              <a:rPr lang="en-US" sz="3600" dirty="0" err="1" smtClean="0"/>
              <a:t>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  </a:t>
            </a:r>
            <a:r>
              <a:rPr lang="en-US" sz="3600" dirty="0" err="1" smtClean="0"/>
              <a:t>D</a:t>
            </a:r>
            <a:r>
              <a:rPr lang="en-US" sz="3600" dirty="0" smtClean="0"/>
              <a:t>  </a:t>
            </a:r>
            <a:r>
              <a:rPr lang="en-US" sz="3600" dirty="0" err="1" smtClean="0"/>
              <a:t>D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 smtClean="0"/>
              <a:t>E  G  </a:t>
            </a:r>
            <a:r>
              <a:rPr lang="en-US" sz="3600" dirty="0" err="1" smtClean="0"/>
              <a:t>G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 smtClean="0"/>
              <a:t>E  D  C  D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</a:t>
            </a:r>
            <a:r>
              <a:rPr lang="en-US" sz="3600" dirty="0" err="1" smtClean="0"/>
              <a:t>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  </a:t>
            </a:r>
            <a:r>
              <a:rPr lang="en-US" sz="3600" dirty="0" err="1" smtClean="0"/>
              <a:t>D</a:t>
            </a:r>
            <a:r>
              <a:rPr lang="en-US" sz="3600" dirty="0" smtClean="0"/>
              <a:t>  E  D  C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dirty="0" smtClean="0"/>
              <a:t>  </a:t>
            </a:r>
          </a:p>
        </p:txBody>
      </p:sp>
      <p:pic>
        <p:nvPicPr>
          <p:cNvPr id="5" name="Picture 6" descr="http://www.brassblast.co.uk/uploads/4/9/2/4/4924515/909008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6" y="3766842"/>
            <a:ext cx="5219700" cy="23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9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Claire de la Lune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C  </a:t>
            </a:r>
            <a:r>
              <a:rPr lang="en-US" sz="3600" dirty="0" err="1" smtClean="0"/>
              <a:t>C</a:t>
            </a:r>
            <a:r>
              <a:rPr lang="en-US" sz="3600" dirty="0" smtClean="0"/>
              <a:t>  </a:t>
            </a:r>
            <a:r>
              <a:rPr lang="en-US" sz="3600" dirty="0" err="1" smtClean="0"/>
              <a:t>C</a:t>
            </a:r>
            <a:r>
              <a:rPr lang="en-US" sz="3600" dirty="0" smtClean="0"/>
              <a:t>  D  E  D</a:t>
            </a:r>
          </a:p>
          <a:p>
            <a:pPr marL="0" indent="0">
              <a:buNone/>
            </a:pPr>
            <a:r>
              <a:rPr lang="en-US" sz="3600" dirty="0" smtClean="0"/>
              <a:t>C  E  D  </a:t>
            </a:r>
            <a:r>
              <a:rPr lang="en-US" sz="3600" dirty="0" err="1" smtClean="0"/>
              <a:t>D</a:t>
            </a:r>
            <a:r>
              <a:rPr lang="en-US" sz="3600" dirty="0" smtClean="0"/>
              <a:t>  C</a:t>
            </a:r>
          </a:p>
          <a:p>
            <a:pPr marL="0" indent="0">
              <a:buNone/>
            </a:pPr>
            <a:r>
              <a:rPr lang="en-US" sz="3600" dirty="0" smtClean="0"/>
              <a:t>C  </a:t>
            </a:r>
            <a:r>
              <a:rPr lang="en-US" sz="3600" dirty="0" err="1" smtClean="0"/>
              <a:t>C</a:t>
            </a:r>
            <a:r>
              <a:rPr lang="en-US" sz="3600" dirty="0" smtClean="0"/>
              <a:t>  </a:t>
            </a:r>
            <a:r>
              <a:rPr lang="en-US" sz="3600" dirty="0" err="1" smtClean="0"/>
              <a:t>C</a:t>
            </a:r>
            <a:r>
              <a:rPr lang="en-US" sz="3600" dirty="0" smtClean="0"/>
              <a:t>  D  E  D</a:t>
            </a:r>
          </a:p>
          <a:p>
            <a:pPr marL="0" indent="0">
              <a:buNone/>
            </a:pPr>
            <a:r>
              <a:rPr lang="en-US" sz="3600" dirty="0" smtClean="0"/>
              <a:t>C  E  D  </a:t>
            </a:r>
            <a:r>
              <a:rPr lang="en-US" sz="3600" dirty="0" err="1" smtClean="0"/>
              <a:t>D</a:t>
            </a:r>
            <a:r>
              <a:rPr lang="en-US" sz="3600" dirty="0" smtClean="0"/>
              <a:t>  C	</a:t>
            </a:r>
            <a:r>
              <a:rPr lang="en-US" dirty="0" smtClean="0"/>
              <a:t>  </a:t>
            </a:r>
          </a:p>
        </p:txBody>
      </p:sp>
      <p:pic>
        <p:nvPicPr>
          <p:cNvPr id="5" name="Picture 6" descr="http://www.brassblast.co.uk/uploads/4/9/2/4/4924515/909008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6" y="3766842"/>
            <a:ext cx="5219700" cy="23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Lightly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G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F  D  </a:t>
            </a:r>
            <a:r>
              <a:rPr lang="en-US" sz="3600" dirty="0" err="1" smtClean="0"/>
              <a:t>D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  D  E  F  G  </a:t>
            </a:r>
            <a:r>
              <a:rPr lang="en-US" sz="3600" dirty="0" err="1" smtClean="0"/>
              <a:t>G</a:t>
            </a:r>
            <a:r>
              <a:rPr lang="en-US" sz="3600" dirty="0" smtClean="0"/>
              <a:t>  </a:t>
            </a:r>
            <a:r>
              <a:rPr lang="en-US" sz="3600" dirty="0" err="1" smtClean="0"/>
              <a:t>G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G  E  </a:t>
            </a:r>
            <a:r>
              <a:rPr lang="en-US" sz="3600" dirty="0" err="1" smtClean="0"/>
              <a:t>E</a:t>
            </a:r>
            <a:r>
              <a:rPr lang="en-US" sz="3600" dirty="0" smtClean="0"/>
              <a:t>  F  D  </a:t>
            </a:r>
            <a:r>
              <a:rPr lang="en-US" sz="3600" dirty="0" err="1" smtClean="0"/>
              <a:t>D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C  E  G  </a:t>
            </a:r>
            <a:r>
              <a:rPr lang="en-US" sz="3600" dirty="0" err="1" smtClean="0"/>
              <a:t>G</a:t>
            </a:r>
            <a:r>
              <a:rPr lang="en-US" sz="3600" dirty="0" smtClean="0"/>
              <a:t>  C</a:t>
            </a:r>
            <a:endParaRPr lang="en-US" dirty="0" smtClean="0"/>
          </a:p>
        </p:txBody>
      </p:sp>
      <p:pic>
        <p:nvPicPr>
          <p:cNvPr id="5" name="Picture 6" descr="http://www.brassblast.co.uk/uploads/4/9/2/4/4924515/909008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36" y="3766842"/>
            <a:ext cx="5219700" cy="231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4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993679" cy="377762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www.youtube.com/watch?v=ZUZYoVw7moc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www.youtube.com/watch?v=TwN5IfQGoOI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Trumpet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600"/>
            <a:ext cx="4767552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Part of the brass family</a:t>
            </a:r>
          </a:p>
          <a:p>
            <a:r>
              <a:rPr lang="en-US" sz="2000" dirty="0" smtClean="0"/>
              <a:t>Forms of the trumpet have been around since about 1500 B.C.</a:t>
            </a:r>
          </a:p>
          <a:p>
            <a:r>
              <a:rPr lang="en-US" sz="2000" dirty="0" smtClean="0"/>
              <a:t>You produce by buzzing your lips against the mouthpiece.</a:t>
            </a:r>
          </a:p>
          <a:p>
            <a:r>
              <a:rPr lang="en-US" sz="2000" dirty="0" smtClean="0"/>
              <a:t>You change the pitch by pressing different valve combinations and by adjusting your air stream.</a:t>
            </a:r>
          </a:p>
          <a:p>
            <a:r>
              <a:rPr lang="en-US" sz="2000" dirty="0" smtClean="0"/>
              <a:t>The most common trumpet is a “B-flat Soprano Trumpet”, but there are others too.</a:t>
            </a:r>
            <a:endParaRPr lang="en-US" sz="2000" dirty="0"/>
          </a:p>
        </p:txBody>
      </p:sp>
      <p:pic>
        <p:nvPicPr>
          <p:cNvPr id="1026" name="Picture 2" descr="https://i.ytimg.com/vi/0UxaeYoDtdA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48" y="2306782"/>
            <a:ext cx="4109855" cy="308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Your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505306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Put your case on the </a:t>
            </a:r>
            <a:r>
              <a:rPr lang="en-US" b="1" u="sng" dirty="0" smtClean="0"/>
              <a:t>floor</a:t>
            </a:r>
            <a:r>
              <a:rPr lang="en-US" dirty="0" smtClean="0"/>
              <a:t> with the case’s logo facing </a:t>
            </a:r>
            <a:r>
              <a:rPr lang="en-US" b="1" u="sng" dirty="0" smtClean="0"/>
              <a:t>up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Check that all the necessary parts are in your case: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Trumpet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Mouthpiece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Other Things (optional): Polishing Cloth, Valve Oil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Any garbage or books in your case?  Let’s clean them out.</a:t>
            </a:r>
            <a:endParaRPr lang="en-US" dirty="0" smtClean="0"/>
          </a:p>
        </p:txBody>
      </p:sp>
      <p:sp>
        <p:nvSpPr>
          <p:cNvPr id="4" name="AutoShape 2" descr="data:image/jpeg;base64,/9j/4AAQSkZJRgABAQAAAQABAAD/2wCEAAkGBxQSEhUUEhQVFRQUFxUWFRcYFRgXFhcXHBUWFxQVFRYYHCggGB0lGxcXITEkJSkrLi4uFx8zODMsNygvLisBCgoKDg0OFw8QGCwcHB0sLCwsLCwsLCssLCsrLCwsLCwsLCwsLCwsLDcsLCwrKysrLCw3KyssKysrKys3KyssLP/AABEIAMAApAMBIgACEQEDEQH/xAAcAAAABwEBAAAAAAAAAAAAAAAAAQIDBQYHCAT/xABNEAACAQIDAwcGCQoEBAcAAAABAgMAEQQSIQUGMQcTIkFRYZEyUnGBodEUFiNCkqKxweEVM0NTVGKCk8LSF2Ny8ETD0+IIJDRkg7Kz/8QAGAEBAQEBAQAAAAAAAAAAAAAAAAECAwT/xAAeEQEBAQEBAQEBAAMAAAAAAAAAARECEiEDQRMxUf/aAAwDAQACEQMRAD8A3CvDtLasUC5pXCg8L8T6BxPqpG39qrhoHlfgo0HC56hXPO3d82mlLt02Pzicqgeai8beFQbRJygYe/RV2HboPZSRygQeY/itYON5n8xPb76L4yyeZH4H30zpW9jlAg8x/FffRjf6DzH8V99YH8apfMj8D76B3sk8yPwPvpnQ334+wea/1ffQ+PuH81/q++sCXe2T9XH4H30r43P+rj+t76mdDffj5h+x/q++jO/mG7H8F99YTFvE7C5SPhcAHq77tSTvA/mQ/wAz8afTG7/H7Ddj+A/uovj/AIX/ADPAf3VhB3gf9XF/MpP5ec/o4x3h7/fT6N4PKFhP3/oj30Byg4Ttk+j+NYDNvIR+jX6Z92lN/Gc/q1+kf7av0dCDlAwfWzj+A0td/cEf0h+g1c6neP8Ay/rf9tF8YP8AL+t+FMqOkF33wR/TD1qw+6ljfXBfr18G91c2fl5fM9v4Uf5cXzT4imUdQ7P25h5zaGaNz2Bul9E61IBq5N/LCk3swINwQdQe0Eag+itc5MuUIzMuGxLZidIpT5Rb9XJ3nqPq7KsGsUKIUVBl/L1i2XDYeMHSSZs3eFjJA8SPCsIvc3Nbry+x3w2FPUuIIPrhe32VhFWBVAGkE0aVsDUmlyxWFBV1vXonHqoPEBQy06vHtpoGpiHI5GUEA2DCx0B9YvwPfSOaNKJ1FLUX0IpgZy0pBYgi1wb6igONGlusVQTgkkm1z3W9g4Ugig5pN6igaFKtQqhNClG1EaAq9OFxbwsJENnTpKe9dRf1ivPQJ6Lf6T9lSjsjCTiRFccHVWHoIBH20Kb2ZDkhiQ/NjRfBQKKsCkct8F9nBv1c8J8SU/qrng8T6a6a5V4c2y8T+6qv9FlNcz4nR29NWKbajUUkmnmX8K1ECUU3qeNG5PXSWNUKtRGizUYF6IIUYalGI0RQ0Cc1EfVSgtExoEkUVqcCXoilAkURpeWiKGikGip7JQKUDVSO72D5/EQxWuJZ4UI7i4zX9V6j3FXPkjwXObTw37hkl+ihH2sKzR01QoAUKyIXfbDc5gMUnbBL7EJ+6uVMWelftAPiBXYGMhzxunnKy+IIrj6YWCX6kUeGhopqlZ/ZRWoWrcQZNEaUUsbUYSqGwKWjWo8lDIaBZmoc7RBaS5tRCs9IPbSS1BW7qKWjWo81JNC1EHzlDnDSfGgaKVno81Nmk0AmOtanyB4PNjZHt+aw/HvkcD7ENZU1bj/4fcJZcZL5zwxD+BGc/wD6DwrFGvXoUKFQCuSd5sNzeIlTzJ8QvqErZfYa61YVzZys7MMG0JrjSUidD1FWUBwO2zqfGgpIpSgUmlrH31uAnW3XTRJFOOutIKmqFK3bSzJTIBpQSgdVhe4pE41pYFqQ4JohNJ4Gl5DSWjPZQGG++lZu6kIhpzIaKTmo83poshorUCKPLSstA6UBRpcj0j7a6O5FMLk2arEayyzOfRnyqfBRXOcJscx4Lc+A4V1buLs44fZ+FiYWZIUzDruRdr99zWKJ6hQoVAKru+O6UG0YgkoIZb83Ivlxk2uV7QbC4OhsKsRqG3n3hhwMJmnJtwUDVnaxIVQevQ0GA768ns+zUEjvHJEXCB1upubkZlN8ug7TVLY1d9+uUaXaScyYkihDBgMxZyR5N2IA6+yqUkJuNCwJtYcTw4d9aCaIk1b13KlKB/g+NUW1zYcN1dTJLc/RWpXZm5WDlHyn5RQ8CVwpKA+jK59tZ9QZ2DQzVo8nJrE75MNjsznhHLh3jbxDf01XNq7i46AnPh3IHzowZFPf0RcD0gVdFdvRZ69Q2bIdMrZuzKxPhanfyLMSAIpbsQo+TbUkgAajiSQAO+teoPDnNDnD21Iw7Bnc5VjdmsDZVJIubLe3C5BA9B7KkG3D2gP+EnP8HuJp6grwelc5S5cC6khlIIJBB0IN7EWPYaR8HNNCS5os1K+DnvouaP8AsGmhOepLY2xJ8WSMPC8pW18o4Xva54C9jxPVUeotxq48nO+42W8xaFpVmEYbKwDKEL2sCCGvn6yOHGpRc9weSNo5Fnx+U5SGSAajMNQ0rcDbzRp21soFQO6+9mG2ghbDSXI8tDpIncy9Xp4VPCsg6FChQEawDl2x5fHJHfoxRiw6rtYsfToPAVv5rmPlOxPObTxB6lbL9EAfdSCpgG4qT2ZgjiJ48OoF5XVRfgLniQOqrNsXALDs6Wa13kjNyRrroFHd76p2Hx7xyK6HK0ZDKesEcNasu6rTsdsF8JKic2jRoqEgF0Yrc6A5rI1gO4Gvbj5JpPk8I+IgU50LGSSQBiy5RkzFl00ZgbhjcC16qWy97TIQcTiJkfQKVRZEAAOrhmvx7AaXLygY1LrHICoucxjQG/Em1jb21yy6qWw8mPCKExGIlFvzhlmQG5v0BmuwA6yBfW2lPM+0GcN8LkDuAoiCSBs1wB0r5cuZh078Li16B5STGnRRZdQBZ8umUG/ShtxJHVwpgcpbA3OFQWGnyy2v2kcx99X6Ht5RjXmdIsbKkcbNlMkkiCQLZc4dAdb5hlPUQRfWprc3FStMDjpnZYUaWEyBlZ2yhWkEbarYNoOPSF7VRcVv1inLZFiVW4KUjfS1tTzYzeAqx7tbxYZcJLPjHDz35tYhlvlJZmMS6AZlNieAtUsovOKxawYQzJFnkkaN+bJyk5coAZrHKFJHVxJqAXe2Uafk6NuwDEanjZf/AE/qot4tuwR7NMsUhZ8Q9oQdWXK2YhlvplFwTrrbtqjbC36mw8yyTElQGt5Oj2AF7jhxv6anmpi87a2opk5ubZyShPJZpbEZlzMqoYjlAbo8fm1DyT4YgE7LQPbULIlr9gbmvuqA2/vuzlOZe6qDwJyrc3yC/HW5vUX8ZsT532VrzUTuOgyn5HCYVhroUIINlsxawv16WHDjTUbG/T2fhso0vnIt3gZD4XqG+M2J877KlN2d9WhxKPiLMqhstxpn0ynT1+NXLAxvLsRnl+RjjUAcEUqelrZ78SBbhUrh+T5HwfPiWUSGJn5voFMwBJXhexI7a8u8m+ayc0sCkFMw4gjJe6gkAXNydfCpHDb8xJgubZmM3NsvkG2c3A4adlcf1v6STHb8Zzd9Kfu3tN8HjIpluGjcCQeclwJFPqHjY9VdVqa4/d3kJdhcsTcjhc8a6x2DiOcw0D8c0UZ9ZUXr0Rx/tSFChQoEuba9lci7x4rnJ5pCfKZm8STpXV225cmHmbrWOQj05TauSJRmcDznA+sBfwpFaJt/5PZir280pt6ifsqt7tbvCZg0otCq55NenkzFRYDWxbS4/GpnfFwMNCvXnvbuVSPvFRuwPhN0TCzxgylAyqwEqKHNyb2I8stYG5sNRWOfvNavyrJiJtkSXi5sQt5KvkyWPUc1/tHVWb4ga1oHKBjMblk52CVEyojF4lkA0a5MwUakm9hw7eqs+TqBOtuH4VPz58/1e+vX8PulxUls3Y7zxyOqSssXlFIwyjo36RLLl9tObN2FLPHM6BAMPkMoZwjDMSFsrceHXarvu9tJNlRY3CYoLzzENYOCLc3YC9tK6bMZZvNsxh5IbTtA+40ERuJGvoq3bV3iwzfmkK346jj6aj4ttRAdIVmXpECkBLCwsWNrn7za9Jn6Llbg261NxwHA6dtXbYe82GjniYqRaRTe40seNV7fvGJisfNNHbK5WxBuCQqgkeurLd+iLhw3OtluBYZtQ2tjbQKp11oP0Tbs0vr94q8ckOPjw+KmZwSeYyi1tSXB6z2L316d5No4ZsVPc2POuDp1hiD7RVtGe5T1AnquAbeylvhrNaTokW0YEGxFxwHZatA2btZIlKxSKLkN5AvwsPVrSMXFFKQej0VRB/pUWHpvXL/J1ozxobeTb1A0jmj2Hu7q0RdjIfNpjF7LRVOorfr+GK1sDpJiUYCww7Mo7MrKSR33C1v3Jniec2bhj5qlPosVrDdjIOdxVuAw0v2rWq8h2KzbPKk/m5CPUVVvtJqyFaNQoUKqK7v/AD5Nn4gnzMo9JNvvrl3CyDnEY2tmvr4iuieWTE5NnOPPdR4Xb+mubZPZarFTe29r84I4xwiBGbNcszWLE9nZ414dnoHmjBAtmW+nYa8QOnrqS2Ct507jf2GmZCUrbDyCRkYqeBOQZVbQAXA46KKntzJZGkXDlEliz89zbyFAzILjpBTrwtp2jrqD2q98RIeywFWjk6gQ45M3UjkA8CbcDeufd88Wt8TesaZsTbkRLB8BJhWkCmV5lBR1XgM/z7ZtB1ZuqpvePA4DFxn4RzThdAwIzrpfRhqOFQGH2BDPiypVVT4O6lF6Ns2hfKOvUWPdVIfdadJQY5wIhmBGazEi48PxrHHfrn1/1e+PPWPdtbkqVC5jxUWVeCuoDjsBKvb12HoqKl5L5VTOZ4DqosAwIZyAq6XBNyOFTG0sBNkibmhiFCc3OhJRswYlJFccGy6HtseyvDgkxUQLczBlbMFhkJcJcZc4c3zMVJBJvx9N9TpnEfi+S3ExnVoyQM1gJL26X7ndS5uTDHjgIiOwOwPgUr3Rx4qP9LMM2XpQBc0ZXNayOy5ls7DR1Oo48KksHt7GRgc9FJiIrDKjyZXB0Dc4VNmvxtrYi2vGr6qYp+M3IxSWsnOkceaJkZbWN2VRcakW7xUNiNkyJcvHKtvKzIwtrbW401rZY9pzSPeCEiFY3JyRlDzoylF1N2tc66dVenD7VmObnfhEACh86rzoVhq0b3XqtxsNCRppT0YwcLbg9vWKdWSQcH4+mtD2lvLjXayiN0UnKzwpndfmlwQRfr07aajnkMYmlw+Dk1YGJolQ9wDIL3Nr2q3uf1MUVNoyjg1/XRybYc6E1Nbw7uujl4+ays7hY42LKgBI6JOtja+vC4qJh2NNI6JltnZUBOigsQASfXV9c36V59n48rzx86Mp62On2eytX5A8VcYqPs5lx6+cU/YKzXeXc+fBKplylXJAKNm1XU3uB2/bVz5CJsuLkQnyom9jIRf20nU6mylln+260KFCqjKuXqcjDwJ5zSMf4Qi/11grVu3LYmZ8MreSVmAvwLXjupPVcW9lYzitmMDpr3W6Q/1L7qvNX+PDGterD4lo3DocrLaxIBHgRSVw5XiD61IoS+itbEG0rkkk3JNyTxvXt2btF4ZElUaobjrHCxv6qjiGHzW8D7qWsp61Ph+FS5Ziy4sGO3nxDTjEIeafIE6J0sL9vpNQ52lNcksb3uTfW9MIzMSACePV+FO4fZsr6gAWI8ogVmSSZF66tu1Zd3t98TCuT4S0YGULZEPR1LXLC+hPC/Wa8O0t9MXNYO+axLXCKlzawvlGunVXgfZrgi4UZxdbkC/bbtpL7MmHAL9IU+Iktib0FZkOJZ2hB+UVDZivYPXWk4je3Y+W6pMRYXy5h6AbtWSLs+U8MjcODDsvRyYGYDKQoDEADMNT1adZpZBbsbygJGWGBSUMQVEsrqzot72jVV6+1iSOoVEYjfnFSArI7Op1KtwJ7TYVCS7MnF7rwJuARe44i3bXhlR1ALBlB6zpVmJqy/HCbzR4Uob6TcCiW9FVfn+/20M/f7aZBaV30briSvfsje4GaIFFW8iXJOgGYE1SOcpPOeis3jmzCXLrVeU3b8ckMaLlfMz8GBy9EC/tqM5IJ8u0Yv3wy/Vb3VQcPCzGyqT6Bp66vXJjh8mPwuty0h9iPw7QLnXvt1Gsfn+c/PnzHT9e/fWujb0KFCujmqHKVu98MwvRBLRXYAWuRbpWv16A+q3XWDzQyrp+cA4EaEeo6iupyKrm3dy8LiiWkTK5v006LX7T1E+kVldc8c5KOAkH0/dRc/L2yeL+6tmfknhPDEzD1LRf4TR/tc/gtF2Md+Ey9sni330zNi5zorPfsvr7a2f/AAmT9rn8Fqs787jjZ+HGITESSNnVLMotZr9Y9FMRWMFCzRqzPISQCde6/ZXoGGvYCRiWKgdMW1IA1sbcaXuTsifaCvEuKWMxhbxOSS0ZGrKFA0vpVog5IMTpfGwqRYjLh2NiDoReQUyipbx4Y4OfmjKZDlVsysqjUkWN4zw++hNhwrAHEqLi984IGoBFxF33q5YvkfxEjZ32gjsbanCkcOA0mry/4L4j9ti/kP8A9WmIqKxqf+IXgD5YFib3B+R6ra+kV48XiRGwGdm0XpK6211I/NcRqDV3bkYxP7XB/Jf/AKlIbkWxOv8A5uHX/KkHp+fTyIjamwjh3CNNe6BgyshBBJFtUGul/XXhOCN9Hf1ZPuWrXjOSnHyG74vDsQLC8biwvwFqjdq7i4rAQPM+KhVV1OVmBdvmKoZD0jwt30wUbFYuVJGXMxVWIBIX3Un8pN53/wBak93sFNjsQkCsA7FnBY3FxckllB/2RV6HJPjP2iLxb+yqMy/Kjed7VoxtV+pyPWK00ck2L/aIvFv7acXklxPXiY/r+6gzFcY7mwV3Nr2NyB3nq8a0rke2E7TtiZDfm1sD83MwICqeuwv3C47al9mckwBBxOIzr1oikX/iYn7K0bA4JIUWONQqKLAD/fGmD0UKOhVAoUKFAKFChQConefYiY3DvBISA9rMOKsNVYX7DUtRGg5v3l3VxeypY5Q+oPyU8YIAbrVgfJJHzTe47au27/LKhAXGwOjW/ORdNGP+k2KnuBPprUdoYJJo2jkUOjizKeB/321QZ+SODMTDiJYwT5JCuPRragd/xh2f1c+fREffSxyt4I8I8Sf/AIfxrz/4V/8AvZfVFGPspt+Sgnhj5f5a/cwqfR6m5W8H+qxP8oD+qlx8rmzj5RmX0wt916jjyTN1Y+T+Tf8A5lIPJHJ+3m3fhwf+ZT6PXtDljwCqeZE0zW0URlAT2Fnt7Aay/au1cZtrFIuW5JPMwKTkjHzmYnj3ufQONq0NuR9mtnxxI68uHC+3nKu+626sGAjKQLct5btq7dlz2cdBVHj3M3Jw+ARSqhp8uWSY3LMfnZb+St+oVabULUdAKFChQChQoUAoUKFB/9k="/>
          <p:cNvSpPr>
            <a:spLocks noChangeAspect="1" noChangeArrowheads="1"/>
          </p:cNvSpPr>
          <p:nvPr/>
        </p:nvSpPr>
        <p:spPr bwMode="auto">
          <a:xfrm>
            <a:off x="155575" y="-1096963"/>
            <a:ext cx="19526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az58332.vo.msecnd.net/e88dd2e9fff747f090c792316c22131c/Images/Products3526-1200x1200-16697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07" y="1905000"/>
            <a:ext cx="3045705" cy="316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2607"/>
            <a:ext cx="5411499" cy="53791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 NOT pull pieces off the trumpet.  You can damage the metal.</a:t>
            </a:r>
          </a:p>
          <a:p>
            <a:r>
              <a:rPr lang="en-US" sz="2000" dirty="0" smtClean="0"/>
              <a:t>DO NOT hit your mouthpiece into the instrument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Be very careful not to drop the instrument or the mouthpiece.</a:t>
            </a:r>
          </a:p>
          <a:p>
            <a:endParaRPr lang="en-US" sz="2000" dirty="0"/>
          </a:p>
          <a:p>
            <a:r>
              <a:rPr lang="en-US" sz="2000" dirty="0" smtClean="0"/>
              <a:t>You’re holding around $500 in your hand.  Respect it.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36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99159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Hold the instrument in your left hand.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 your right hand to place the mouthpiece into the lead pipe.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Gently</a:t>
            </a:r>
            <a:r>
              <a:rPr lang="en-US" dirty="0" smtClean="0"/>
              <a:t> turn the mouthpiece </a:t>
            </a:r>
            <a:r>
              <a:rPr lang="en-US" b="1" dirty="0" smtClean="0"/>
              <a:t>slightly</a:t>
            </a:r>
            <a:r>
              <a:rPr lang="en-US" dirty="0" smtClean="0"/>
              <a:t> to the right to secure it.  Do not press it straight down – mouthpiece can get stuck!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 will learn how to oil your valves later.</a:t>
            </a:r>
          </a:p>
        </p:txBody>
      </p:sp>
      <p:pic>
        <p:nvPicPr>
          <p:cNvPr id="3074" name="Picture 2" descr="https://images.miretail.com/Content/WWBW/buying-guides/Trumpet.breakdown.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319" y="4000500"/>
            <a:ext cx="3994150" cy="247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1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Disassembling the Trumpet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Press the water key (“spit valve”) and gently blow into the instrument to drain excess water. 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Remove the mouthpiece.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Put the trumpet carefully back into it’s case.  It only fits in the case one way! – Do not force it closed.</a:t>
            </a:r>
          </a:p>
        </p:txBody>
      </p:sp>
    </p:spTree>
    <p:extLst>
      <p:ext uri="{BB962C8B-B14F-4D97-AF65-F5344CB8AC3E}">
        <p14:creationId xmlns:p14="http://schemas.microsoft.com/office/powerpoint/2010/main" val="33167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the Trumpet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Sit up tall on the edge of your chair.  Feet flat on the floor.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Hold the trumpet in your left hand.  Wrap your fingers around the valves.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your left middle finger in the third valve ring.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your right thumb between the first and second valves, just below the lead pipe.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the tips of your right hand fingers on top of the valves.  Fingers should be curved and relaxed.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your right hand pink on top of the “pinky ring” (not in it). 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Elbows should be away from the body.</a:t>
            </a:r>
          </a:p>
        </p:txBody>
      </p:sp>
      <p:pic>
        <p:nvPicPr>
          <p:cNvPr id="4098" name="Picture 2" descr="http://www.centremusic.com/wp-content/uploads/2014/11/Gabe-300x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573" y="2537403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5806643" cy="4443845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Shape the inside of your mouth like you’re saying “oh”, but your lips like they’re saying “</a:t>
            </a:r>
            <a:r>
              <a:rPr lang="en-US" dirty="0" err="1" smtClean="0"/>
              <a:t>em</a:t>
            </a:r>
            <a:r>
              <a:rPr lang="en-US" dirty="0" smtClean="0"/>
              <a:t>”.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Lips should have firm corners but a relaxed center.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Chin should be flat.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just the mouthpiece against your lips with equal pressure on the upper and lower lips.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Take a deep breath of air and blow so that your lips buzz together. Start the sound with your tongue by saying “too”.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When you are comfortable with just the mouthpiece, add the rest of the instrument.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first notes you should get will be either a “C” or a “G”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122" name="Picture 2" descr="https://bobgillis.files.wordpress.com/2011/09/buzzing-mouthpiec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573" y="551584"/>
            <a:ext cx="2873097" cy="293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.ytimg.com/vi/FTOYUz7JQJE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534" y="4000499"/>
            <a:ext cx="3805839" cy="214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2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654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Starting the Trumpet</vt:lpstr>
      <vt:lpstr>Recordings</vt:lpstr>
      <vt:lpstr>Trumpet Basics</vt:lpstr>
      <vt:lpstr>Opening Your Case</vt:lpstr>
      <vt:lpstr>Important!</vt:lpstr>
      <vt:lpstr>Assembly</vt:lpstr>
      <vt:lpstr>Disassembling the Trumpet</vt:lpstr>
      <vt:lpstr>Holding the Trumpet</vt:lpstr>
      <vt:lpstr>Making a Sound</vt:lpstr>
      <vt:lpstr>First Notes</vt:lpstr>
      <vt:lpstr>Merrily We Roll Along</vt:lpstr>
      <vt:lpstr>Mary Had a Little Lamb</vt:lpstr>
      <vt:lpstr>Au Claire de la Lune</vt:lpstr>
      <vt:lpstr>Lightly Row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Clarinet</dc:title>
  <dc:creator>jburke</dc:creator>
  <cp:lastModifiedBy>jburke</cp:lastModifiedBy>
  <cp:revision>39</cp:revision>
  <dcterms:created xsi:type="dcterms:W3CDTF">2016-02-08T23:30:08Z</dcterms:created>
  <dcterms:modified xsi:type="dcterms:W3CDTF">2017-01-24T14:08:55Z</dcterms:modified>
</cp:coreProperties>
</file>