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7" r:id="rId4"/>
    <p:sldId id="258" r:id="rId5"/>
    <p:sldId id="260" r:id="rId6"/>
    <p:sldId id="259" r:id="rId7"/>
    <p:sldId id="263" r:id="rId8"/>
    <p:sldId id="264" r:id="rId9"/>
    <p:sldId id="265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zPkWVqdJXI" TargetMode="External"/><Relationship Id="rId2" Type="http://schemas.openxmlformats.org/officeDocument/2006/relationships/hyperlink" Target="https://www.youtube.com/watch?v=QqIPJZ70kh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Starting the </a:t>
            </a:r>
            <a:r>
              <a:rPr lang="en-US" dirty="0" smtClean="0"/>
              <a:t>Flute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86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Cross Buns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3" y="2133599"/>
            <a:ext cx="3559106" cy="4443845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D   C   B</a:t>
            </a:r>
            <a:r>
              <a:rPr lang="en-US" sz="3600" i="1" dirty="0" smtClean="0"/>
              <a:t>b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D   </a:t>
            </a:r>
            <a:r>
              <a:rPr lang="en-US" sz="3600" dirty="0"/>
              <a:t>C   B</a:t>
            </a:r>
            <a:r>
              <a:rPr lang="en-US" sz="3600" i="1" dirty="0"/>
              <a:t>b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B</a:t>
            </a:r>
            <a:r>
              <a:rPr lang="en-US" sz="3600" i="1" dirty="0" smtClean="0"/>
              <a:t>b  </a:t>
            </a:r>
            <a:r>
              <a:rPr lang="en-US" sz="3600" dirty="0" smtClean="0"/>
              <a:t>B</a:t>
            </a:r>
            <a:r>
              <a:rPr lang="en-US" sz="3600" i="1" dirty="0" smtClean="0"/>
              <a:t>b  C  C</a:t>
            </a:r>
          </a:p>
          <a:p>
            <a:pPr marL="0" indent="0">
              <a:buNone/>
            </a:pPr>
            <a:r>
              <a:rPr lang="en-US" sz="3600" dirty="0"/>
              <a:t>D   C   B</a:t>
            </a:r>
            <a:r>
              <a:rPr lang="en-US" sz="3600" i="1" dirty="0"/>
              <a:t>b</a:t>
            </a:r>
            <a:endParaRPr lang="en-US" sz="3600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AutoShape 2" descr="data:image/jpeg;base64,/9j/4AAQSkZJRgABAQAAAQABAAD/2wCEAAkGBxQQEA8ODw8QDxAPDxAPERAPEBsYDw4QFREWFhQRFBUYHSggGSYlGxQUITEhJTUrLi4uGSI1ODQtNygtLisBCgoKDg0OGxAQFywcHCY3LCwsLCwrNywsLC0sLDcsLDcsLDQ2LSwsLCwsLSwsLCw4LCwsLCwsLCwsNDUsLCw0LP/AABEIAJUBUgMBIgACEQEDEQH/xAAbAAEAAwEBAQEAAAAAAAAAAAAAAQQFBgIHA//EAD8QAAEDAgIHBgQEBQEJAAAAAAEAAgMEERITBRUhMVNUkwZBktLT4hQiMlFhcYGRByNCQ3IzJDRSYnOhssHw/8QAFgEBAQEAAAAAAAAAAAAAAAAAAAEC/8QAGBEBAQADAAAAAAAAAAAAAAAAAAERMUH/2gAMAwEAAhEDEQA/APuKIiAiKLoJREQEREBERAREQEREBERAREQEREBERAREQEREBERAREQEREBERAREQEREBERAREQEREBFBKpy6RDXFuVO63e2Ilp/I96D96mUMa55Ng1pcfyAuVyHY01jnyVdZIMitIkgg3Ppm7cAP+TANn3C1O0NcX0tSxkNRjdC9rbwkbS0hYc3aZs+kKehpmTOZRF09SWs2sLW4I4sO/aXk3/AIO9CKhrQcGp6JWbX9sqanljgmdLHNNbLjdE7HJd2H5R37UHQos8aVHBqeiVOtBwKnolBfRUNaDgVPRKa0HAqeiUF9FQ1oOBU9EprQcCp6JQX0VDWg4FT0SmtBwKnolBfRUNaDgVPRKa0HAqeiUF9FQ1oOBU9Er8mabYXOjEVQXMDS5uS67Q6+G/52P7INRFQ1oOBU9EprQcCp6JQX0VDWg4FT0SmtBwKnolBfRUNaDgVPRKa0HAqeiUF9FQ1oOBU9EprQcCp6JQX0VDWg4FT0SmtBwKnolBfRZY02wvMeXUYw0PLcl1w0kgH92kfov11oOBU9EoL6KhrQcCp6JTWg4FT0SgvoqGtBwKnolNaDgVPRKC+ioa0HAqeiU1oOBU9EoL6KhrQcCp6JTWg4NT0Sgvos7WwvbIqeg6yO0sACTDU7Bf/AESg0UXPDtjS5tNTl72y1gDqdr4yM5p3Ob+C6FAREQeXqk+aUOIZCxw7iZrEj8sGxXXrj/4i6SnpNH1dRFI3Y0MY1sRxtLyGXxB2y173tsQcl2s7YVWkKg6I0U0Nk2tnnjk+VjdxtJYYQO89/dddT2H7MO0bDgZDFJNIcU0xnOKR2+30bguY7OQP0RoymkpWxT1ekSwsiyjmTPe24BcHD5Wjv7l7n05p2ibNVVcVNNTxuGYyIAuhabG7Q2xOw95P/tB9JfUTgEmCPYOP7F8i7VaZDXy6YvH8QbU9JGXFz6MNxNMxiIF3EhxH5jvX1OgqJqiGOeOeEsljbI05B3OFxf8AmLge30rqqtg0VLHHUx4BPO/FLFDTMubySYH2Nmh20n7BB3eg9JSzU8UjI45Q6Nt35/1OAs6/yb7gq/nz8vH1/Yqei6KaOJjIqiIxhrcJdE5xLbbPmMlzsVvJqOND0HeognPn5ePr+xM+fl4+v7FGTUcaHoO9RMmo40PQd6iCc+fl4+v7Ez5+Xj6/sUZNRxoeg71EyajjQ9B3qIJz5+Xj6/sTPn5ePr+xRk1HGh6DvUTJqOND0HeognPn5ePr+xM+fl4+v7FGTUcaHoO9RMmo40PQd6iCc+fl4+v7Fl0k03xdX/JZfBTXGdsAwvtY4Nq08mo48PQd6iy6SKf4urtNFfBTYjknb8sltmPYg1c+fgR9f2Jnz8vH1/YoENRxoeg71EyajjQ9B3qIJz5+Xj6/sTPn5ePr+xRk1HGh6DvUTJqOND0HeognPn5ePr+xM+fl4+v7FGTUcaHoO9RMmo40PQd6iCc+fl4+v7Ez5+Xj6/sUZNRxoeg71EyajjQ9B3qIJz5+Xj6/sTPn5ePr+xRk1HGh6DvUTJqOND0HeogyoZpvjpTkx3+Fg2Z2z/Vmsb4Pz2LWz5+Xj658iyIYp/jpf5sWL4WDbkm1s2a2zH977fxWtk1HHh6DvUQTnz8vH1/YmfPy8fX9ijJqOPD0HeomTUceHoO9RBOfPy8fX9iZ8/Lx9f2KMmo40PQd6iZNRxoeg71EE58/Lx9f2Jnz8vH1/YoyajjQ9B3qJk1HGh6DvUQTnz8vH1/YmfPy8fX9ijJqOND0HeomTUceHoO9RB5z6i4/2aK33+IN/wBsteamefA68Ef0n++ft/gjoKq9xUU4HeDTOJ/fNUTxVGB386H6Xf2D9v8AqIPlekDfS3ZnMAY4QQhgHzYxt2k7MJ/DavtIXxavuNK9mcfzE08OAsFmsbt2Hfi/PYvtAQSiIg8vWNprQTKuOWCaSYxTNLHMDwG2P22LZeqUmioXuL3wsc473EbSg5PR3Z90TaeGplnxUJcaapaQY3RYcO0BvyHCbEH7XC/TTbM6GaGnmqZ31LDCwX/l3IcHOe4t2AA3P5WXO/xO7Vs0XPBBDQwSXZmymQEAsvbAwjcdm/bb7Fdp8HA8UkjaVhznNu221jHRlxJ/LZ+6D3oXs6KWmhpo557QxNjADwG3AFztB77/ALr5v/EHR9TBSyAxZtRVSgzOikfKZowSGtMTYxZoGEWxd3fdfWtS0/Aj8Kamp+BH4UGX2ZpnSUsD3yzRuy2gtZLcCwt/VGD3brbN23etTVx5io8Y8qjU1PwI/CuU7S9o9HUWAYIZpJJhCI4yPkdexMh/pA7/ANUHWauPMVHjHlTVx5io8Y8q4TS/aqjo3RmaGlnikfgLqWTE+HvGNh3jfuXW6OioqgF0AglAtfBY4bi4B+yC9q08xUeMeVNWnmKjxjypqWn4EfhTUtPwI/CgatPMVHjHlTVp5io8Y8qalp+BH4U1LT8CPwoGrTzFR4x5U1aeYqPGPKmpafgR+FNS0/Aj8KBq08xUeMeVZdJQH4urGfPsZTbQ8XN2v3/LtWpqWn4EfhUakp73+Hjud5w7SgnVp5io8Y8qauPMVHjHlXLfxB7PzPo3N0bEwTZjS4AASOi7ww7gb2VXtr2XMtHHJo2F0VW2SFzWt+XG0uAkbLfYQBc7e9vf3h2erjzFR4x5U1aeYqPGPKq9BoSMRx50ERlwNzC1vyl9hit+t1Y1LT8CPwoGrTzFR4x5U1aeYqPGPKmpafgR+FNS0/Aj8KBq08xUeMeVNWnmKjxjypqWn4EfhTUtPwI/CgatPMVHjHlTVp5io8Y8qalp+BH4U1NT8CPwoMqKgPx0oz5/91gN8Yv/AKsote34Kzph0dJC+oqKyeKJlsT3SCwubAfSrepKe9/h477r4dtlR052SpauB9PJAA14+qP5XtI3Oa7uKDM0hptlPG2onfXx0zhGW1BLSz57YcTWgubv3kLbo6dssbJY6ud7HtDmPbI0tc07iPlWbN2Np5KT4J7SWlgjMoAE2EHYb2tewAvb9Fo0PZymijZEynYGsGEAi5t+J70FjVp5io8Y8qatPMVHjHlTUtPwI/CmpafgR+FA1aeYqPGPKmrTzFR4x5U1LT8CPwpqWn4EfhQNWnmKjxjypq08xUeMeVNS0/Aj8Kamp+BH4UHk6KNwfiqr8swW/wDFeajRxwO/2io+l39wfb/FTqKnuD8PHcd+HuXs6Fp+BH4UHyXSDcGluzIvjx08LryfUzfsZ9h+G1faQs1ugqdrmSNpoQ+O2BwYMTLbsJ7lpN3IJREQEREGLp7s1DWPilkY0zQXypC0OLL7zhcC07gdtwrtPQ4SHuc6R4bhxO7hsvZo2C9huV1EBERB5cFR0noiKpYIp42ysDg8B4+lwNw5p3gj7haCIM2u0THOI2TxtmbE9sjBJtDZGghr9u8i53q8Gbb/AP1l+iICIiAiIgIiICIiAiIgIiICIiAiIgIiICIiAiIgIiICIiAiIgIiICIiAiIgIiICIiAiIgIi8SyBoLnEBrQSSdwA2koPaLl6TtY6Uskj0dWOpJC0MqgI8LmkgCQRF+Zh23xW3bV04QSiIgIiICIiAiIgIi5/THaCSGcU0FDPWPyc52VJEwMZiwi+a9t9o7kHQIsvQWm46tryxskb4pDFNDM3DLDIBfC8fkQQRsIIK1EBERAREQEREBEWb2g0sKSnfUGN82F0bBGwgPe6SRrGgFxAG1w3oNJFjaH0rPM8sn0dPRtDS4SSzQva51x8topHHvJ+2xbKAiIgIiICIiAiIgIiICIiAiIgIiICIiAs3tFQuqKSqp2Owvmglia7/hc5hAP/AHWkoUo5HQna+ARU9NI2aKrayOF9HkvMzHizCbAfQD/X9Ntt11wX5R1DXFzWva4tNnAOBLT+IG5fqFRKIiAiIgIiICIiAuP0tpqCj0pjqpmwtfQBrC+9nOE5JAsF2C/NzwLAkC5sLnefsP2Qc52UDpaiur8uSKGpMEcLZWFj5GwtcDMWOsW4i+wvts0FdOoClAREQEREBERAXL/xHDdXTYyQzNpcZBILWfFRYnAt2iwubjaF1CgqLLiuT7I1GjzK9tDVy1Ehju5slXPMAwEbQJnEDaRtC61eBILltxcWJF9oB3Ej9CvaqCIiAiIgIiICIiAiIgIiICIiAiIgIiICzO0U7o6OrkjvjZTyuZbfiDCRb9VprzIwOBaQCCCCDuIO8KUcDRaJhpJtCSUsUcb6hr4p3xtAfVMNKZC+V2+Q42tN3XO1d+1YOiOycFNI2Vjp3mJjo4GTTF8dLG612QtP07gNtzYW3LeC1USiIooiIgIiICIiAuS7UUDfj9E1OKXH8YYsOa7JA+FqDiyr4cX/ADWvbYutWDp3sw2rlimfU1kRhIdG2nnwMa+zm5lsJ24XuF/siVuhSvMbbAC5NgBc7z+JXpFEREBERAREQERQUHLdnKFsOkNJta6Vwc2kkJlldI67hJcBzySB9huHcuqWBo/sw2GpfWCqrHvk+tkk+KJwGLC0tw7m4jb7LfQEREBERAREQEREBERAREQEREBERAREQEREBERAREQEREBERAREQQVxs2lKmKvhpjWUtS6aS76JlPglp6U4rT5mYSbWaNo2k7LLsiuRrqOsrJaZk1LBTR09VHUOqWVOY9wjuQyNuAFuLcbncTvTqXTrmqVDVKKIiICIiAiIgKvXCQxvEL2RykWY+Rhcxp+5aCL/AJXCsLP046cU8ppGMkqcP8psjrRl33cfw3/ooMjQFdUisqaGqmiqcqCGobPFCYi3Mc9uU9mJw/ouDfcdy6Zcx2Rpp4ccc1FlY7yy1LqtsstRMbC7wGC2zdbYAAAAF04VEoiICIiAiIgIiICIiAiIgIiICIiAiIgIiICIiAiIgIiICIiAiIgIiICIiAiIgIiICIiAiIgIiICIiAiIgIiICIiAiIgIiIP/2Q=="/>
          <p:cNvSpPr>
            <a:spLocks noChangeAspect="1" noChangeArrowheads="1"/>
          </p:cNvSpPr>
          <p:nvPr/>
        </p:nvSpPr>
        <p:spPr bwMode="auto">
          <a:xfrm>
            <a:off x="155575" y="-1752600"/>
            <a:ext cx="825817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6" name="Picture 2" descr="http://www.d47bands.info/assets/img/instruments/notes/flut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77" t="32390" r="171" b="53434"/>
          <a:stretch/>
        </p:blipFill>
        <p:spPr bwMode="auto">
          <a:xfrm>
            <a:off x="10322502" y="1588076"/>
            <a:ext cx="1182110" cy="109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d47bands.info/assets/img/instruments/notes/flut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13" t="31311" r="41175" b="53568"/>
          <a:stretch/>
        </p:blipFill>
        <p:spPr bwMode="auto">
          <a:xfrm>
            <a:off x="9081654" y="1588076"/>
            <a:ext cx="1070264" cy="116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www.d47bands.info/assets/img/instruments/notes/flut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15" r="78109" b="58024"/>
          <a:stretch/>
        </p:blipFill>
        <p:spPr bwMode="auto">
          <a:xfrm>
            <a:off x="7580745" y="1624445"/>
            <a:ext cx="1330325" cy="78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76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5993679" cy="3777622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www.youtube.com/watch?v=QqIPJZ70khc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www.youtube.com/watch?v=8zPkWVqdJXI</a:t>
            </a:r>
            <a:endParaRPr lang="en-US" dirty="0" smtClean="0"/>
          </a:p>
          <a:p>
            <a:r>
              <a:rPr lang="en-US" dirty="0"/>
              <a:t>https://www.youtube.com/watch?v=2znYwIaYzkM</a:t>
            </a:r>
            <a:endParaRPr lang="en-US" dirty="0"/>
          </a:p>
        </p:txBody>
      </p:sp>
      <p:sp>
        <p:nvSpPr>
          <p:cNvPr id="4" name="AutoShape 2" descr="data:image/jpeg;base64,/9j/4AAQSkZJRgABAQAAAQABAAD/2wCEAAkGBwgHBhUIBwgVEhUXFxsaFxgYFxwfIRofHhsdIR0dJyAkJSgsHx8lIiEgJD0hJik3Li40HSEzODMtQy0wLisBCgoKDg0OGhAQGi8lHx8rLS0tLS0tLS0rLS0vLystLS0tLS0tLS0tLS0tLS0rLS0tLS0tLjctLS0tNS0tLS0tLf/AABEIAKQBMgMBIgACEQEDEQH/xAAbAAEAAwEBAQEAAAAAAAAAAAAABAUGAwIBB//EADoQAAIBAwMBBwIDBQcFAAAAAAABAgMEEQUSITEGEyJBUWFxUoEUMpFCYnKCsRUWU6GiwdEjJCVDkv/EABYBAQEBAAAAAAAAAAAAAAAAAAABAv/EABwRAQEBAAIDAQAAAAAAAAAAAAARAQIxEkFhIf/aAAwDAQACEQMRAD8A/cQAAAAAAAAAAAAAAAAAAAAAAAAAAAAAAAAAAAAAAAAAAAAAA51q1K3pupXqKKXVt4QHQFNe6zNW0q1pCMIJc1qz2QXvzy/8l7knRdQeoWarScXnnMc4ay1nD6cp/wBfMsFgACAAAAAAAAAAAAAAAAAAAAAAAAAAAAAAAAAAAAAAAAAARrq+t7V7as/E+kVzJ/CXP3Akldd6xa29TuaeatT6Kay/v5L7spNT1ezw56zqEqMW2o20U+8lj92OZTz1xHjDR+f6vcdp63aCNXSbidjbxnFwWYRxBYT3QTk5zfLSlxys48tZxSv1G5v9SpW/e3EaNBPLe6Tk4xUW28cbmsdP6mcu9bTn3trRcpeVa6T8/oorD/Xb9z1pPZm6uq342dSUZSTTrVszqyi+qjnChF4XCSX7pq9N0Sx0576NLdP65cy/Xy+FhGtmHbK2uganq9dXV/KWVyp1+Wv4KSxGHpnCfrk1mk6XR0uk4UqkpOTzJyeW3/svZE8GN5bpAAEUAAAAAAAAAAAAAAAAAAAAAAAAAAAAAAAAAAAHxtJZZXS1ilUruhY0pVpL6fy//XTj2z1EFkQrjU7elU7mnmpP6ILLXz5R+7KPU9Xo06roXt1KpNdbe25a/jllbf5nFMqZ6jf3n/Z2ce4j/hW3M2v3qmFt/lSx9RvOKVeapq6tpKnqF4qTayqNHM6sl9lwvdJJecijqateVJ9xp1D8Nu8opVa8vl+KMf8AX8osNK7J1FFu6kqMW8yjB5lJ+spvLb9+X7mmsdPtLCnss6Cj6+r+X1f3Lcw/WV07stdVpd7d1ZUU+X43OpL+KTbX9fsaWy0iwsnuoW63fU+ZfqycDG8t0gACKAAAAAAAAAAAAAAAAAAAAAAAAAAAAAAAAAHC6vKFql30+X0iuW/hLlgdxkyeqdqZwn3NGljjnHMsZw8LjGPVjs9c6rUhO6uKcacZYeZSbWFnLzlpfCeF6AauUowjunLCXVsrY6q7qbp6bQ34eHOTxD5z1l9vTqUF1rVrWe+2TvWuk5PZQj8PHi+YqXu0VlSd9rOaM6TuVKXMacXCinjG18+KOHnxN8rOFwjfilW17rNlObhKs72afMKbSpQfo5dOPRtyXoV1zqV9qEpUIpzW3Hc2yktq6rM1hvnC8lhteZc2PZXdBf2pXyl0p0/DFe2eG/tg0VtbULSl3VtRjCK8orAuDNaZ2T20lC9nGEF0pUVtX3fGftj5NHaWlvZUu6taKgvRL/P3fudwZ3d0gACKAAAAAAAAAAAAAAAAAAAAAAAAAAAAAAAAA+SlGMd0nhFDqPaizoqVOxfezXGY/li/eXT7eYF+Q73UrSy8Naqs/SuX+nl8vgyl52kvNQnOhpkdzj0jDjOWus308L3YST+fOkvqV3ZaZO61SlKpGS2OlCG/e9yxiHDlLOPFJ4wm/ZhsKuqX17bqvb7aNJvG+Uln5/2wk/ZlNVqUIVk/xeMtRdScnHfuzlYbblxxl9MIiUbpWllCnb2MaDjBZ/EculnlRVKPD4892Pnk8/3Zvdfu1dVZ1WmkpTqvapJPKxTil08uMdOfM1CpFK5sbWn/AOOslWf+PcJxhlecU/HU9fJPruELPUNfqKpVUrhZ4lU8NGPvGmuHjyb3SXqaex7OWdCfe3TdefrPp9o9P1y/cuRczpO1BZ9mKCkqmpVXXl6PiC/l8/vx7F7CEacFCnFJLol5HoE3aoACAAAAAAAAAAAAAAAAAAAAAAAAAAAAAAAAADlc3NC1p95cVVBereDN6n2sils0+i2n/wCyXhXrwuZSyk+cYA1JUah2hsrRYpy7yXpHpldefPHostehir7tFdatX7uk5ThzmCSXh55UXy/iSft7RVG5uIRacopeGoox3POXjO5/lxjh9HFkqxY65qk7yTqXi24lt2Rb4a6KSz78N+62lPd6la6VbSuNTnW2SaUKMdq455zt/K9zSSS43Jt8J/a8NQoWsnY03Uk5rdCMnTbT885zhYxt3Yzu6440Nv2Qpatcq9uoJR55e5zk3t3c5XHhjy89OnBfH2Vmqmo3F5bUXotDZFVV3kZz5mk34Wko+HDXT6uVxtd32c7HanbUFCVfZ4nKNRtucE1HMY85xlZw2lz5m4sNJsdPebW2UXjGer/UmlqKnTez9jY1HXkpVajeXUqPdJv19F6cFsAQAAAAAAAAAAAAAAAAAAAAAAAAAAAAAAAAAAAB4qVYU1mbwl1fp8+hS6t2ioW26hS/NnY2+FGUmlFZ9erx1wmwLmvXpW9PvK9RRS828FBqfaCpODp6VRlJpZctrfhXXCXPl1bS9GzKXVa7q7q9ZKbUsNb/ABZ6JrGOHxHhJ8x455q7jtHpmn30rOhbVq08R3zUsb9rxjEfJdFxnpzkirm5pXFeq6060GtsX3lSo33bf7OMcPh8JNrHLXJFvatO30+UKey4ludTbGM5tOCysySxFPptfLzjHXHHUtIve0sY28a7qPP/AFFBZj65c+PFlLlrouj6mm7P9grbTKPd1biW1tOUYtpNqKjy/TbGKwsdPc1IlY/R6/aDU7uFaalNOMcqMY5hJJZcZLLjGUkniTzhyzjg3FnoF93K72NOm8t4TbcU/t18jTW1tQtKKo21JRivJHUWdIzep9k7e5ipW8tssYk8yW7zzmLTRN0PS6+nLFS4zHHEU5P77pNv7FuBVAAQAAAAAAAAAAAAAAAAAAAAAAAAAAAAAAAAARri+t7eW2pN++E3j5x0OeoXkKdlupVkpSj4PNvPourEEvvIb9m9Z9M8lXqWt2lpthNtuX5Vyt2emH5/Cy/ZmQ1PWpQtpS0eKrVN2Kcl+WDW1uU28N49cc85fBBvZ2yrSnC5b3S3Oa8KyuZLdjCzyvDy8pY4G7npY1H94FQoXMbmllqG6FOPLecR2dX+011x1fCwYy91bWaNGdxbU3K6nhOXLUMqWEsenCbXrxxluKq72Yx3Tbae1LMlz+Ztvn2eVjy8jd6B2atrm0p3upwnKXVQlxFLLxmKxnK5w+PZEhWW0PTO0Gqwf9sU3X3JcSbUF03bs/my0uMeT4xtxr9J7HWdrUdxeRjOcnlqKxFN9fn54+DTRiox2xWEfTVR4o0aVCmqVCmoxXRJYS+x7AIAAAAAAAAAAAAAAAAAAAAAAAAAAAAAAAAAAAAESrqFKM+6oRdWX0w5x8vpH7sD5fajRs3tksy9Fj3/AOH+jOdLV7epT/LLf9CWZdM9F5YfV4Rme0V1Khep1JUHKThKcFUbnBJrDS6Szh9V5cJ84qdP1G6oXFSpRuZTq1cRlLa3J7d2FGPkstv79Ohfgs9Tu7myu2vwzU0pSXe7djy0+Wn1isvHGduM8pkOz1m4sNP7uLi6kpOTqPhtOWVGKxnGOM4x1a9CZadl7+/q99evuVx1e6bwkspdIN46rnOX54NPpmh6fpnit6GZec5eKT+76fC4IMjZaDq2rPvbrMIyabdRdWvPu11f8bNRpvZvT7GSqyg6s1+3PnHwuiLgARXp1jK5/Euzpuf1bVn9SUAAAAAAAAAAAAAAAAAAAAAAAAAAAAAAAAAAAAAAAAABxvaEbm0lQnHKaawYK41HVNQquxpydJJtdxbJprHHiqdV/Ltx6s/QzxTo0qU5Tp00nJ5k0ksvGMv1eEkWjIaZ2RqNbrtxop9Y0+ZP5m/P9fk09hptnp0NtnbqPq/N/LfLJYIAAAAAAAAAAAAAAAAAAAAAAAAAAAAAAAAAAAAAAAAAAAAAAAAAAAAAAAAAAAAAAAAAAAAAAAAAAAAAAAAAAAAAAAAAAAAAAAAAAAAAD//Z"/>
          <p:cNvSpPr>
            <a:spLocks noChangeAspect="1" noChangeArrowheads="1"/>
          </p:cNvSpPr>
          <p:nvPr/>
        </p:nvSpPr>
        <p:spPr bwMode="auto">
          <a:xfrm>
            <a:off x="4184225" y="-197428"/>
            <a:ext cx="5153449" cy="276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img.whenintime.com/tli/amorley/Personal_Learning_Timeline_3a_Amanda_Morley/76b43d61-8e06-41e9-b5e5-d35e9a3338f2/flut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290" y="4208318"/>
            <a:ext cx="4667273" cy="250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60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Flute </a:t>
            </a:r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5993679" cy="4724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Part of the woodwind family</a:t>
            </a:r>
          </a:p>
          <a:p>
            <a:r>
              <a:rPr lang="en-US" sz="2000" dirty="0" smtClean="0"/>
              <a:t>One of the oldest instruments</a:t>
            </a:r>
          </a:p>
          <a:p>
            <a:r>
              <a:rPr lang="en-US" sz="2000" dirty="0" smtClean="0"/>
              <a:t>No reed – you blow across the instrument instead</a:t>
            </a:r>
            <a:endParaRPr lang="en-US" sz="2000" dirty="0" smtClean="0"/>
          </a:p>
        </p:txBody>
      </p:sp>
      <p:pic>
        <p:nvPicPr>
          <p:cNvPr id="2050" name="Picture 2" descr="http://geddisfluteqat.weebly.com/uploads/9/7/1/6/9716869/332155466.jpg?3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523286" y="2884777"/>
            <a:ext cx="3543300" cy="241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47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Your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5505306" cy="377762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dirty="0" smtClean="0"/>
              <a:t>Put your case on the </a:t>
            </a:r>
            <a:r>
              <a:rPr lang="en-US" b="1" u="sng" dirty="0" smtClean="0"/>
              <a:t>floor</a:t>
            </a:r>
            <a:r>
              <a:rPr lang="en-US" dirty="0" smtClean="0"/>
              <a:t> with the case’s logo facing </a:t>
            </a:r>
            <a:r>
              <a:rPr lang="en-US" b="1" u="sng" dirty="0" smtClean="0"/>
              <a:t>up</a:t>
            </a:r>
            <a:r>
              <a:rPr lang="en-US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Check that all the necessary parts are in your case: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Head joint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Foot Joint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Body</a:t>
            </a:r>
            <a:endParaRPr lang="en-US" dirty="0" smtClean="0"/>
          </a:p>
        </p:txBody>
      </p:sp>
      <p:sp>
        <p:nvSpPr>
          <p:cNvPr id="4" name="AutoShape 2" descr="data:image/jpeg;base64,/9j/4AAQSkZJRgABAQAAAQABAAD/2wCEAAkGBxQSEhUUEhQVFRQUFxUWFRcYFRgXFhcXHBUWFxQVFRYYHCggGB0lGxcXITEkJSkrLi4uFx8zODMsNygvLisBCgoKDg0OFw8QGCwcHB0sLCwsLCwsLCssLCsrLCwsLCwsLCwsLCwsLDcsLCwrKysrLCw3KyssKysrKys3KyssLP/AABEIAMAApAMBIgACEQEDEQH/xAAcAAAABwEBAAAAAAAAAAAAAAAAAQIDBQYHCAT/xABNEAACAQIDAwcGCQoEBAcAAAABAgMAEQQSIQUGMQcTIkFRYZEyUnGBodEUFiNCkqKxweEVM0NTVGKCk8LSF2Ny8ETD0+IIJDRkg7Kz/8QAGAEBAQEBAQAAAAAAAAAAAAAAAAECAwT/xAAeEQEBAQEBAQEBAAMAAAAAAAAAARECEiEDQRMxUf/aAAwDAQACEQMRAD8A3CvDtLasUC5pXCg8L8T6BxPqpG39qrhoHlfgo0HC56hXPO3d82mlLt02Pzicqgeai8beFQbRJygYe/RV2HboPZSRygQeY/itYON5n8xPb76L4yyeZH4H30zpW9jlAg8x/FffRjf6DzH8V99YH8apfMj8D76B3sk8yPwPvpnQ334+wea/1ffQ+PuH81/q++sCXe2T9XH4H30r43P+rj+t76mdDffj5h+x/q++jO/mG7H8F99YTFvE7C5SPhcAHq77tSTvA/mQ/wAz8afTG7/H7Ddj+A/uovj/AIX/ADPAf3VhB3gf9XF/MpP5ec/o4x3h7/fT6N4PKFhP3/oj30Byg4Ttk+j+NYDNvIR+jX6Z92lN/Gc/q1+kf7av0dCDlAwfWzj+A0td/cEf0h+g1c6neP8Ay/rf9tF8YP8AL+t+FMqOkF33wR/TD1qw+6ljfXBfr18G91c2fl5fM9v4Uf5cXzT4imUdQ7P25h5zaGaNz2Bul9E61IBq5N/LCk3swINwQdQe0Eag+itc5MuUIzMuGxLZidIpT5Rb9XJ3nqPq7KsGsUKIUVBl/L1i2XDYeMHSSZs3eFjJA8SPCsIvc3Nbry+x3w2FPUuIIPrhe32VhFWBVAGkE0aVsDUmlyxWFBV1vXonHqoPEBQy06vHtpoGpiHI5GUEA2DCx0B9YvwPfSOaNKJ1FLUX0IpgZy0pBYgi1wb6igONGlusVQTgkkm1z3W9g4Ugig5pN6igaFKtQqhNClG1EaAq9OFxbwsJENnTpKe9dRf1ivPQJ6Lf6T9lSjsjCTiRFccHVWHoIBH20Kb2ZDkhiQ/NjRfBQKKsCkct8F9nBv1c8J8SU/qrng8T6a6a5V4c2y8T+6qv9FlNcz4nR29NWKbajUUkmnmX8K1ECUU3qeNG5PXSWNUKtRGizUYF6IIUYalGI0RQ0Cc1EfVSgtExoEkUVqcCXoilAkURpeWiKGikGip7JQKUDVSO72D5/EQxWuJZ4UI7i4zX9V6j3FXPkjwXObTw37hkl+ihH2sKzR01QoAUKyIXfbDc5gMUnbBL7EJ+6uVMWelftAPiBXYGMhzxunnKy+IIrj6YWCX6kUeGhopqlZ/ZRWoWrcQZNEaUUsbUYSqGwKWjWo8lDIaBZmoc7RBaS5tRCs9IPbSS1BW7qKWjWo81JNC1EHzlDnDSfGgaKVno81Nmk0AmOtanyB4PNjZHt+aw/HvkcD7ENZU1bj/4fcJZcZL5zwxD+BGc/wD6DwrFGvXoUKFQCuSd5sNzeIlTzJ8QvqErZfYa61YVzZys7MMG0JrjSUidD1FWUBwO2zqfGgpIpSgUmlrH31uAnW3XTRJFOOutIKmqFK3bSzJTIBpQSgdVhe4pE41pYFqQ4JohNJ4Gl5DSWjPZQGG++lZu6kIhpzIaKTmo83poshorUCKPLSstA6UBRpcj0j7a6O5FMLk2arEayyzOfRnyqfBRXOcJscx4Lc+A4V1buLs44fZ+FiYWZIUzDruRdr99zWKJ6hQoVAKru+O6UG0YgkoIZb83Ivlxk2uV7QbC4OhsKsRqG3n3hhwMJmnJtwUDVnaxIVQevQ0GA768ns+zUEjvHJEXCB1upubkZlN8ug7TVLY1d9+uUaXaScyYkihDBgMxZyR5N2IA6+yqUkJuNCwJtYcTw4d9aCaIk1b13KlKB/g+NUW1zYcN1dTJLc/RWpXZm5WDlHyn5RQ8CVwpKA+jK59tZ9QZ2DQzVo8nJrE75MNjsznhHLh3jbxDf01XNq7i46AnPh3IHzowZFPf0RcD0gVdFdvRZ69Q2bIdMrZuzKxPhanfyLMSAIpbsQo+TbUkgAajiSQAO+teoPDnNDnD21Iw7Bnc5VjdmsDZVJIubLe3C5BA9B7KkG3D2gP+EnP8HuJp6grwelc5S5cC6khlIIJBB0IN7EWPYaR8HNNCS5os1K+DnvouaP8AsGmhOepLY2xJ8WSMPC8pW18o4Xva54C9jxPVUeotxq48nO+42W8xaFpVmEYbKwDKEL2sCCGvn6yOHGpRc9weSNo5Fnx+U5SGSAajMNQ0rcDbzRp21soFQO6+9mG2ghbDSXI8tDpIncy9Xp4VPCsg6FChQEawDl2x5fHJHfoxRiw6rtYsfToPAVv5rmPlOxPObTxB6lbL9EAfdSCpgG4qT2ZgjiJ48OoF5XVRfgLniQOqrNsXALDs6Wa13kjNyRrroFHd76p2Hx7xyK6HK0ZDKesEcNasu6rTsdsF8JKic2jRoqEgF0Yrc6A5rI1gO4Gvbj5JpPk8I+IgU50LGSSQBiy5RkzFl00ZgbhjcC16qWy97TIQcTiJkfQKVRZEAAOrhmvx7AaXLygY1LrHICoucxjQG/Em1jb21yy6qWw8mPCKExGIlFvzhlmQG5v0BmuwA6yBfW2lPM+0GcN8LkDuAoiCSBs1wB0r5cuZh078Li16B5STGnRRZdQBZ8umUG/ShtxJHVwpgcpbA3OFQWGnyy2v2kcx99X6Ht5RjXmdIsbKkcbNlMkkiCQLZc4dAdb5hlPUQRfWprc3FStMDjpnZYUaWEyBlZ2yhWkEbarYNoOPSF7VRcVv1inLZFiVW4KUjfS1tTzYzeAqx7tbxYZcJLPjHDz35tYhlvlJZmMS6AZlNieAtUsovOKxawYQzJFnkkaN+bJyk5coAZrHKFJHVxJqAXe2Uafk6NuwDEanjZf/AE/qot4tuwR7NMsUhZ8Q9oQdWXK2YhlvplFwTrrbtqjbC36mw8yyTElQGt5Oj2AF7jhxv6anmpi87a2opk5ubZyShPJZpbEZlzMqoYjlAbo8fm1DyT4YgE7LQPbULIlr9gbmvuqA2/vuzlOZe6qDwJyrc3yC/HW5vUX8ZsT532VrzUTuOgyn5HCYVhroUIINlsxawv16WHDjTUbG/T2fhso0vnIt3gZD4XqG+M2J877KlN2d9WhxKPiLMqhstxpn0ynT1+NXLAxvLsRnl+RjjUAcEUqelrZ78SBbhUrh+T5HwfPiWUSGJn5voFMwBJXhexI7a8u8m+ayc0sCkFMw4gjJe6gkAXNydfCpHDb8xJgubZmM3NsvkG2c3A4adlcf1v6STHb8Zzd9Kfu3tN8HjIpluGjcCQeclwJFPqHjY9VdVqa4/d3kJdhcsTcjhc8a6x2DiOcw0D8c0UZ9ZUXr0Rx/tSFChQoEuba9lci7x4rnJ5pCfKZm8STpXV225cmHmbrWOQj05TauSJRmcDznA+sBfwpFaJt/5PZir280pt6ifsqt7tbvCZg0otCq55NenkzFRYDWxbS4/GpnfFwMNCvXnvbuVSPvFRuwPhN0TCzxgylAyqwEqKHNyb2I8stYG5sNRWOfvNavyrJiJtkSXi5sQt5KvkyWPUc1/tHVWb4ga1oHKBjMblk52CVEyojF4lkA0a5MwUakm9hw7eqs+TqBOtuH4VPz58/1e+vX8PulxUls3Y7zxyOqSssXlFIwyjo36RLLl9tObN2FLPHM6BAMPkMoZwjDMSFsrceHXarvu9tJNlRY3CYoLzzENYOCLc3YC9tK6bMZZvNsxh5IbTtA+40ERuJGvoq3bV3iwzfmkK346jj6aj4ttRAdIVmXpECkBLCwsWNrn7za9Jn6Llbg261NxwHA6dtXbYe82GjniYqRaRTe40seNV7fvGJisfNNHbK5WxBuCQqgkeurLd+iLhw3OtluBYZtQ2tjbQKp11oP0Tbs0vr94q8ckOPjw+KmZwSeYyi1tSXB6z2L316d5No4ZsVPc2POuDp1hiD7RVtGe5T1AnquAbeylvhrNaTokW0YEGxFxwHZatA2btZIlKxSKLkN5AvwsPVrSMXFFKQej0VRB/pUWHpvXL/J1ozxobeTb1A0jmj2Hu7q0RdjIfNpjF7LRVOorfr+GK1sDpJiUYCww7Mo7MrKSR33C1v3Jniec2bhj5qlPosVrDdjIOdxVuAw0v2rWq8h2KzbPKk/m5CPUVVvtJqyFaNQoUKqK7v/AD5Nn4gnzMo9JNvvrl3CyDnEY2tmvr4iuieWTE5NnOPPdR4Xb+mubZPZarFTe29r84I4xwiBGbNcszWLE9nZ414dnoHmjBAtmW+nYa8QOnrqS2Ct507jf2GmZCUrbDyCRkYqeBOQZVbQAXA46KKntzJZGkXDlEliz89zbyFAzILjpBTrwtp2jrqD2q98RIeywFWjk6gQ45M3UjkA8CbcDeufd88Wt8TesaZsTbkRLB8BJhWkCmV5lBR1XgM/z7ZtB1ZuqpvePA4DFxn4RzThdAwIzrpfRhqOFQGH2BDPiypVVT4O6lF6Ns2hfKOvUWPdVIfdadJQY5wIhmBGazEi48PxrHHfrn1/1e+PPWPdtbkqVC5jxUWVeCuoDjsBKvb12HoqKl5L5VTOZ4DqosAwIZyAq6XBNyOFTG0sBNkibmhiFCc3OhJRswYlJFccGy6HtseyvDgkxUQLczBlbMFhkJcJcZc4c3zMVJBJvx9N9TpnEfi+S3ExnVoyQM1gJL26X7ndS5uTDHjgIiOwOwPgUr3Rx4qP9LMM2XpQBc0ZXNayOy5ls7DR1Oo48KksHt7GRgc9FJiIrDKjyZXB0Dc4VNmvxtrYi2vGr6qYp+M3IxSWsnOkceaJkZbWN2VRcakW7xUNiNkyJcvHKtvKzIwtrbW401rZY9pzSPeCEiFY3JyRlDzoylF1N2tc66dVenD7VmObnfhEACh86rzoVhq0b3XqtxsNCRppT0YwcLbg9vWKdWSQcH4+mtD2lvLjXayiN0UnKzwpndfmlwQRfr07aajnkMYmlw+Dk1YGJolQ9wDIL3Nr2q3uf1MUVNoyjg1/XRybYc6E1Nbw7uujl4+ays7hY42LKgBI6JOtja+vC4qJh2NNI6JltnZUBOigsQASfXV9c36V59n48rzx86Mp62On2eytX5A8VcYqPs5lx6+cU/YKzXeXc+fBKplylXJAKNm1XU3uB2/bVz5CJsuLkQnyom9jIRf20nU6mylln+260KFCqjKuXqcjDwJ5zSMf4Qi/11grVu3LYmZ8MreSVmAvwLXjupPVcW9lYzitmMDpr3W6Q/1L7qvNX+PDGterD4lo3DocrLaxIBHgRSVw5XiD61IoS+itbEG0rkkk3JNyTxvXt2btF4ZElUaobjrHCxv6qjiGHzW8D7qWsp61Ph+FS5Ziy4sGO3nxDTjEIeafIE6J0sL9vpNQ52lNcksb3uTfW9MIzMSACePV+FO4fZsr6gAWI8ogVmSSZF66tu1Zd3t98TCuT4S0YGULZEPR1LXLC+hPC/Wa8O0t9MXNYO+axLXCKlzawvlGunVXgfZrgi4UZxdbkC/bbtpL7MmHAL9IU+Iktib0FZkOJZ2hB+UVDZivYPXWk4je3Y+W6pMRYXy5h6AbtWSLs+U8MjcODDsvRyYGYDKQoDEADMNT1adZpZBbsbygJGWGBSUMQVEsrqzot72jVV6+1iSOoVEYjfnFSArI7Op1KtwJ7TYVCS7MnF7rwJuARe44i3bXhlR1ALBlB6zpVmJqy/HCbzR4Uob6TcCiW9FVfn+/20M/f7aZBaV30briSvfsje4GaIFFW8iXJOgGYE1SOcpPOeis3jmzCXLrVeU3b8ckMaLlfMz8GBy9EC/tqM5IJ8u0Yv3wy/Vb3VQcPCzGyqT6Bp66vXJjh8mPwuty0h9iPw7QLnXvt1Gsfn+c/PnzHT9e/fWujb0KFCujmqHKVu98MwvRBLRXYAWuRbpWv16A+q3XWDzQyrp+cA4EaEeo6iupyKrm3dy8LiiWkTK5v006LX7T1E+kVldc8c5KOAkH0/dRc/L2yeL+6tmfknhPDEzD1LRf4TR/tc/gtF2Md+Ey9sni330zNi5zorPfsvr7a2f/AAmT9rn8Fqs787jjZ+HGITESSNnVLMotZr9Y9FMRWMFCzRqzPISQCde6/ZXoGGvYCRiWKgdMW1IA1sbcaXuTsifaCvEuKWMxhbxOSS0ZGrKFA0vpVog5IMTpfGwqRYjLh2NiDoReQUyipbx4Y4OfmjKZDlVsysqjUkWN4zw++hNhwrAHEqLi984IGoBFxF33q5YvkfxEjZ32gjsbanCkcOA0mry/4L4j9ti/kP8A9WmIqKxqf+IXgD5YFib3B+R6ra+kV48XiRGwGdm0XpK6211I/NcRqDV3bkYxP7XB/Jf/AKlIbkWxOv8A5uHX/KkHp+fTyIjamwjh3CNNe6BgyshBBJFtUGul/XXhOCN9Hf1ZPuWrXjOSnHyG74vDsQLC8biwvwFqjdq7i4rAQPM+KhVV1OVmBdvmKoZD0jwt30wUbFYuVJGXMxVWIBIX3Un8pN53/wBak93sFNjsQkCsA7FnBY3FxckllB/2RV6HJPjP2iLxb+yqMy/Kjed7VoxtV+pyPWK00ck2L/aIvFv7acXklxPXiY/r+6gzFcY7mwV3Nr2NyB3nq8a0rke2E7TtiZDfm1sD83MwICqeuwv3C47al9mckwBBxOIzr1oikX/iYn7K0bA4JIUWONQqKLAD/fGmD0UKOhVAoUKFAKFChQConefYiY3DvBISA9rMOKsNVYX7DUtRGg5v3l3VxeypY5Q+oPyU8YIAbrVgfJJHzTe47au27/LKhAXGwOjW/ORdNGP+k2KnuBPprUdoYJJo2jkUOjizKeB/321QZ+SODMTDiJYwT5JCuPRragd/xh2f1c+fREffSxyt4I8I8Sf/AIfxrz/4V/8AvZfVFGPspt+Sgnhj5f5a/cwqfR6m5W8H+qxP8oD+qlx8rmzj5RmX0wt916jjyTN1Y+T+Tf8A5lIPJHJ+3m3fhwf+ZT6PXtDljwCqeZE0zW0URlAT2Fnt7Aay/au1cZtrFIuW5JPMwKTkjHzmYnj3ufQONq0NuR9mtnxxI68uHC+3nKu+626sGAjKQLct5btq7dlz2cdBVHj3M3Jw+ARSqhp8uWSY3LMfnZb+St+oVabULUdAKFChQChQoUAoUKFB/9k="/>
          <p:cNvSpPr>
            <a:spLocks noChangeAspect="1" noChangeArrowheads="1"/>
          </p:cNvSpPr>
          <p:nvPr/>
        </p:nvSpPr>
        <p:spPr bwMode="auto">
          <a:xfrm>
            <a:off x="155575" y="-1096963"/>
            <a:ext cx="195262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 descr="data:image/jpeg;base64,/9j/4AAQSkZJRgABAQAAAQABAAD/2wCEAAkGBxMQEhUSEhMVFhUXFRcWFhYVFRYYFxkWFxUXFxUVFRUYHSggGB0lHhYYITEhJiktLjAuGB8zODMsNygtLisBCgoKDg0OGhAQGi0dHh03Kys3LS43Ny0tLS03Ky83Ky0tLS0wNSstMS03Kzc3LSstLTgwNSstKy0rLSstLzcsLf/AABEIAG8BxgMBIgACEQEDEQH/xAAbAAEAAgMBAQAAAAAAAAAAAAAABAUBAwYCB//EAEkQAAIBAgQCBgcCCggFBQAAAAECAwARBBITIQUxBiJBUWHSFDJTcYGRkxUjM0JSVWJylKGx0xYkZXOSs8HRNENUY6IHgqSy1P/EABcBAQEBAQAAAAAAAAAAAAAAAAABAwL/xAArEQEAAQIFAwQBBAMAAAAAAAAAAQIRE1JhodEDIXESMUFRsTOBwfAEIjL/2gAMAwEAAhEDEQA/APuNKUoFKUoFacXiUiQySMFVdyTyHZW6qPpshbAzgXuUFrC59YchQW0mKRXVCwDPmyjtOUXa3uBrdeuTxeBmjxeGYzyzdXEZc6QgK2mtjeONefjVV0dlf7pzLmnEUhxEAE+rJJpksr5mKoQ42IA7l2NB9BqO+NRZVhJ67IzqLHdUKhjf3uvzrgOEYiQSk4Z8xfATuY012VZ1aHTVnldryDMwtZT3ipHB4MPJiYREZHzYKYTMzzE52aC4ZmPUf1thYig7rDzrIodDdSLg7/60OIUOEv1iCwG/IEAn94+dcHgZVaLB+lySCA4ZiGzyAGbOAM7qblsl7Anv7a3wzT5Ic5kv6BizvmBNnj0Wcfl5Lc9+dB28kgUFmNgASSeQAFyTWYpAwDKbggEEciDuCK4V+HFRGi6xE/DZzKDJK2aQCDJzPVbrvytz8K6DoaIRhY9EkjKue7OxEmRcy9ckrbbq8hQXlKUoFKUoFKUoFKUoFKUoFKUoFV2P45h4HySyBWChyLMbKSQGNgbDqn5GrGuK42+XHzXxT4YNhYVDJGjZyJMRcXdG3W45flUHZQzK6h0IZWAKsDcEHcEHtFZdwASeQFz8K4DCFQmGTGB4YFwzLEqmWJcySFVJynMHMQRgpP4zdor0JCywjHtKF9DvGCZFLS5mBz5LEyZNPqnvbbnQdxgsUs0aSobo6hlNrXBFwbGt9cDFPPhcNg5YgxMuFjwuQ3ssxTNBIVPKxzhtu0X5V2vDsLoxJEGLZFC5mJLGw3Yk9p50EmlKUClKUClKUClKUClKUClKUCteInWNS7sqqBcsxAUDvJOwrZVF05/4DEfqdvL1hzFBZYLicE5IhmikI3IjkVyB2Xyk2qVeuW4sJoI11JkVZJ40klii0SkZve7Fmtc5VzbWzfGq9+IuM0YxD+jjGJEcTnBZUMWZo9b+8ypn5jPa9xQdw0gFrkC5sLm1z3Dxr1Xz3GyagAbEOYYuIxok+oAQph6wMvJsrsVzHtNuYrvsMBkWzFhYWYm5ItzJ7ffQbKUpQKUpQKUpQKUpQKUpQU/GuIyxyQxQojPKX9ckAZFDdnvrVq8Q9lhvqSeWrWbDIzpIwGaPNlJ7Mws37q9jEIeTL8xVvDGenVNUzNUx48eFPq8Q9lhvqSeWmrxD2WG+pJ5audVe8fMU1B3j50voYM5p24U2rxD2WF+pJ5aavEPZYX6knlq0nxaILs6qPEgVG+2sP7eP/GKX0MKc07cImrxD2WF+pJ5a0YyPHyoUaOAA8yk8yN8GQAirNeMwHlNH/jFShMO8fMUvoYU5p24UeEjxsSLHHBhVRAFVRJJYAch6tbtbiHssL9STy1b6o7x8xTVHePmKX0MGc07cKjV4h7LC/Uk8tNXiHssL9STy1b6o7x86ao7x8xS5gzmnbhUa3EPZ4b6knlprcQ9nhvqSeWrfWHePmK8tiVAuWUAcySLUuYM5p24UzcTxcUsKzRwhZXyXjdyQcpN7EeFSOMcRmjlihgRGaQOfvGYABAD2DxrfiVhmMblwdN86WYWvYjfv51sdYmdZCVzoGCnMNg3rfwq3hzh12mPV8x5t8oGtxD2eG+pJ5aa3EPZ4b6knlq0kxaKLl1A7ywr3qjvHzFS7rCnNO3Co1uIezw31JPLTW4h7PDfUk8tW+qO8fOs6o7x86X0MGc07cKfW4h7PDfUk8tNbiHs8N9STy1cagpqClzBnNO3Cn1uIezw31JPLTW4h7PDfUk8tXGes56X0MGc07cKbW4h7PDfUk8tNXiHs8N9STy1bHELfLmF+64vSXEKouxAFL6GDOaduFTq8Q9lhfqSeWmrxD2WF+pJ5atYcQri6kEeFa3x8YbKWAPdS+hgzmnbhTYiHGyNG7Q4YmMlk+9ksGKlSbW3NifdepGtxD2WG+pJ5an4+YhCENnYWUi3Pv3rncfiJsIpmJnNiLqzK6m57RtYeIp6tDBnNO3Cz1uIeywv1JPLWNfiHssN9STy1PGMzWKrcWBJJsNwDYd53rYk99jse4/6d9L6GDOaduFZrcQ9lhvqSeWs63EPZYb6knlqwOMS+XML91bhJ20voYM5p24VOtxD2WG+pJ5aa3EPZYb6knlqyjxiE2DC9bi9qX0MGc07cKfW4h7PDfUk8tNbiHs8N9STy1ax4hW5EGtmel9DBnNO3Cm1uIeyw31JPLXhOJ4pJ4Yp44QspYAxs5IKrm7QKuVxCnYEVoxeFRmSV73iLMpvYC62a/wAKt4+knpVR7VT8fnv8InGuIyxyQxQqjNKX/CFgBkUNzHvrXrcQ9nhvqSeWtU3HMI0iOxJaMtkbK211sxHfsKuMLjElUOjBlPaP4HuPhUuYdU1TM1TH1bwrNbiHs8N9STy1hpOIEWMWFI7jJJ5auc9M9L6LgzmnbhSu+PYEGHCkHmC7kH3jLXkLjguQQYTLyy5ny27rZbVe5qzmpfQwZzTtwocmNy5NDB5OWXM+W3dly2r2snEALCLCgDkBJJ5au81M1L6GDOaduFLrcQ9nhvqSeWmtxD2eG+pJ5aus1M1L6GDOaduFFBxPFLiYoZ44Qsgc3RnJ6i37R7q6CoGIwKvNFMSbxhwAORzgA3+VTM1JXp01U3iZv37eLQ90rxmrN6jV6pWBSgzSlKDlv/USQDDAE2BlTa5AchgQjEdhsflXIYXiTKoAwWFIAFicRICfEjT2NfT8fgo50McqB0PMHwNwfA+NVa9FMIosIjt/3ZfPQcaOLP8A9Bhf2mT+XWwcWb/oMP8AtT+Susbo5hh/yz9WXzVW8TweEgAujFm2SNZJC7HuUZv30tdzVVFMXns5zB9JWQG3C5JLsTnVoSp3PqFnByjkNuyue6U8RxuIlV44JcLCqWKgr63NmYo3I7AV22E4A4UsAI8xLaOZiFubnrm+53JFrXO1Yk4LKQQQljsfvW/l1LF5mm9O7n+FdJsRDCscvDZJ3UEGW8QzC/V/Gvy2v4VOwPSDOzE8OKEhSY5JUQDmMykE87Db9EmtvDeHyHNE2XNGQpu53Ui6sBl3FtvhVvBwONblixY2BIJAsL5RbwufnVmLJRX66YqQRxb+z0/al/2r19q/2cv7UtWI4TH+l8x/tWRwmP8AS+Y/2qO1d9qf2cP2pKDiY/N3/wAlP96svsiPvb/x8tPsePvb/wAPLQVv2mPzaf2mPzVH4jxANE4+z2W49b0iNrbje2bero8Gj72+SeWtWJ4Cjoy5mFxa9k8tBU4bi4EaW4cx2UZtaPf4BripJ4qm1+GuN/bxH+D1Lw/AERQucmwt6q14xPDoo8oZyM7BR1RzIJF+7kaWlJmI7yp+M8QQoP6i6da9zLGbgA7AZvj8KsF4gn5tm+GIi/m1tx3RtZFy6hG9/VB+HOpH2In5TfJf9qWVD+0E/NuI+vD/ADqz9oJ+bcT9eD+fUluBIebvbuFhfwJAvXP8bw8iFxEpIXmXVyOfJbDc1JvAtvtCP824r68H8+vEuPQqwXh+LDWNjrQEAkbFvv8AleqfHYObSUhMsikmRgHKlRyyqVvet2H4e/o+aQSmYHZFUhGS+19hYgH5ipefpbMYXiRLhcks1iueJZEuBvfTuwGxFtiLg771bHHR/m3HfVg//RVBh+FsGbNHJYBQtlO9gc3Lfma3nho/Jl+T1byL/C8dhWGzwtnXKhTY9YjYZgbXPvqrGMRs0cuGeNGUWE5Rw0io2bqpIercggEi4zeF+cnRQ2UZ8t7t14g2YAgWBOw3PMVvgwOc5hHIwAP6V9l2BTa9wd6XksuGxcaxhIMO7/dl2ENlRJCll2ZxlUkm4F7Bakh8FKvpEqATLfrZhde8Ehr7ciADew+FA2AyIoKS5iNwt1I25Etz51pbCvuggn02sWHV9ZQcrA38d7n4VLyWWGM6XLCyOizAl5VlDA2C5wUZGBIUrZeze5qRxDpOcSTh1YyFoi7FBmsoAIAVQBdjk3J2F7VSvh8RHbRScCx5op3JF7kk3JsPhUpeGS5QDIfXzm0Li/eo32G1QbcP0omjiaB1YAEMjFQCVzB2UoxuSpDWIO4rVxHpQ2IdMRpuRGJMgJysSy3UtY26x7ByVee9eOJpiHJtqEeECn5MzZr1AnwMpKMY3ZrZSWiv1Ra10uRyvaxq91dS02ElkWZgoLqzlyzCQNcZQGD5QBexW2+Xbw34njCR2yjESSCQF9NtSFULMd2UlbhbHLXFR4fdx6Mlhc3EUg63MDqsBm35Wqdh+GLk/GS+5RVdQDaw2BHZYVbylnT2wkS+kKX1SBcK7tmbuQFrEtyAAv1t7b1Cw/SQ51GTFWNwzP6qAKVLOAxOzc7gWPK9UDYUnqEuI4bsnVILEi5BYm9h2b7UwUKyLIM0lzlLAIxC5lvbb1ud/jS8lnUPjcPEZWjEqvtbK7uWZ0PVRLne/wCT2C/ZWo9KQHOUYxlD2AK8wroHzAG4sCxIYD8XvrlYMMxsWMpKKB6hDMSLXNrEbD5Gt2FW7+vIGZhdCht1j6rMTt2Vapm7PpTNVN5+5/Mu2VMPGPSjK4c+sc7FfEhfV37Lb72tXI4fpIqXWTXvIWQqDJmIN/xe/e1/CpU3AcQWVMvUR9RSoUkG2UJctcqD1vCrbhXAVhlklkAZ9gpuWAXfcX7ak3dufijcp1BiWs9roCwFjzUjk1uzlXmLjEmHVViedQrOxL9XrMTcOCLXNre81Z4Dh7FC1gc7M34Rx6xvy5Dn2V4i4TIqshh1ka9wrbAjdb5mBuD2g9tSxdkdLJlAzTTjx0Rl+DGwNIulWIIYasxIvbKikfo3YD/StGK4SYHj1OveNEFyciWvmsOw1t4Tw99RMmZWsdS7GxXrcyL8jlsfGnculxdLJAvXbE5he9ozY77H8H3Vrn6XSBlcSzhWFt1UHtsR1d9xap/E+ESGJryG2xIVmuQCCRyrnTCJVBKWWzcjuCpAXMb8+diKvcussH0vYF9R5zcgj1ttrEerbsB+NSB0xDHKrYjMdhs3Pw2391ScDwecxoWk3yj1ma/hcZTva1VHF8K8EozkuXAC3Y5FHInkO/8Aead0ulcM6YAusck8ii9i9zyykg7A2PIW8au16QYQgH7RceBUgj39WuT4XgHeZdMlWYtnvsMozAE2v3LY+NX7cExHZKv+I+SrAl4jj2FKsBxM3sbdn+ldJwjGiWCN1fOGQEN37c641uCYoC4dG8M5F/iVrp+GIYokQ81UA+/tqkLkSV7V6gJJUiNqKlg0rWprNBupUVscglWAt940bSBbHdEZFY5rWG8i7XvvWxZwXZN7qFJ6rWs1wLNaxPVOwNxt3ig3V4avVU/F+N4eNmglL3yBnyxTMAjEqGZ0UhR1TuT2UEbG8WaRjDhAHcbPIfwUfvP4zfois4HhCwkuxMkretK/rHwH5I8BUvhssAJw8AACRpJ1QMpSTNlII53ympGMmSJcznKCyrf9J2CqPiSBVv8ATGnpzM+qvvO0eOfwjMlaylTzFXgxVGzmuLLoSx4n8X8FL+ox6rH3N/GrQpUvF4JZEZGF1YEH3Gq3o+7NGYpPwkLab+NvVb4rY117wxj/AE6lvirv+/z/AHy3ZK9BKmaNZENctkQJWclTBFWdKgh5Kxkqbo00aCFkqv47hDJA4X1lGdP1kOZf4Ve6VY0qsTZzXTFVM0z8qvByiWNJByZQw+IrdkqJ0ei09bD+ykOX+7k66fDcj4VcaNJ93PSqmqiJn3/n5QslMlTdGhhqNEEpXhlNTzDXhoaCAVNeSDU4wV50KCok4ZEzZ2iQt3lQT++pCRBRZRYdw2qfoVjQoIJFYANTTBQQUFJwbENLEGY75nHyYgfuFTrGo3ReG+HH68n+Y1W2hVq92XQmZ6dMz9Qg5TWMpqw0Kx6PUaoASmSp+hTQoIBjvzA+VelS3Lb3bVN0KaFBSYQf1if9WE/uep2n4Dnf499acLF/W5x/24T/APerPQq1Muj/AMz5q/Molq8SQBuY8Ph3VPEFZ0KjVWNglNtrWAG22w2FbEiCiwFhU/QoYKCulhDCzAEeIpDAF2VQPcKn6FBBQRQtakwUYNwi353sKsRBXrRoItq04nCJILOoYePZ7j2VYaNNGgr8PhEj9RQvu5/Ot1ql6NNGgigV7UVvENelhoPCCpUYrysdb0Sg9rWa9KKUHPcWn0eIQzMkpQYSdC0cUklmabDsoORTa4RufdVR0ikLjHS5ZRG2EwmUlJEuRPPnABAOaxW4G+694rva04vCpMhjkXMrcwb72Nxy8RQc90dgQYmZsPG0cBjjDZkeMNMGcsyq4BJykAtbc252rzjOHzS46bJIYkbCxIz6ea/XmuEY7BgD3HmNq6mlBw3FMEYGnRIM8QgwcQzxvImRZJFdiq2MmRSCQDVb9l3w+KQRO0K4rDSoug8YMYERmMUNr29flz3r6XWLUHzziuDRpWBQrhzAgwx9EmlybvqCIIQYpLlSLi56tuVd1hIyI0BJJyLcsLEmwuSOwnuqVSg1ZaouJr6PiY8R+JLaCXwJP3Tn3G63/SFdDaovEsEs8bxNyZSPcewjxBsfhViWfVpmqnt7x3jy25KZKi8DeUwprKRILq1+0qSMw8CBf41PtUdU1eqIn7a8lZyVspR015KZK2UoNeSqzH8cw0DZJZQjbbENzb1RcC29W9UfSxSY4rA/8Vhzt3ay3NB6wkCyzjFROCjRmNxYi5V7odx2dYfGrXJXDcad2xOIWScQsGjOHLa18mRSDCqMFkOfNcWJ7DtavfFcMxPEZs02eGaEwWklCrbDYZjkQHKQWLX2PbRzTTEXt8u2yUyVw/GZTnxRZ5Rig6ehoGkAI00yZI1OV1Ll8xIPbfYC2cfh3K4+fNNqRYpdG0kgVQIcKxyoDlILM19j2ijp2xjrBjrdalqCOY6xpVJtWMtBG0qaVSctLUEUw0ENSbUAoOc6IR3ww/vJf8xqutKq3ocv9WFx/wAyX/Nary1Wr3Y/4/6VPiEbSppVJtS1Rsi6VNKpVqWoIulTSqValqCgw+EYYyZypymGIBuwkM1x++rXRrn+FcflxVootPVV31ntdYo1mdFGS9y7BLAXsNyewGfH0kiLquV8jSmFZepkMgJFrZs1rqQGy2JqzLmin0xbzKx0qzpVBg4/G6wkK95pHjCWGZGjD6uoL7BShBO+5HfTgvGxiwGSGQRsuZJW08rDs2Vyyk87MBUdJ2lTSqTalqCLpU0qk2pagjCKs6VSbUtQR9KmlUi1LUEfSppVItS1BH0qyI632rNqDUI69Ba91mg8gUr1SgUpSgUpSgVRdMsZJDh1aJmVjPh0JQKz5ZJ0RwgcEFiCQPE1e1A41wtcVGI2d0tJHIGjy5g0UiyIRnVhzUdlBSpxSTDxs7DFSkyQxquIWGPeR8l0MaDvF79wrGJ6TzxicvhVAw9mmtiLgRlc2aP7u7nLclTl5Wuasm4FmXLLiJ5RqRSDPojK0T5wBkjXYkC977Da1esbwGOVcSrM4GJUI9it1ATJdLrsbd96CqxXF54cRi2SPVjiSFyDLkyrkdn0xlN2Nr22G3Ot+K6TMNWSOHPBCFMsmplYAosjaceU58qsCbsvdW7iPRxZXlfXmRZlVZUQxhWVARYEoWW4JBIPLuqPi+E4eRdQYhkgxBiDIjJpS3ypGASpK5xlXqkX27d6CRiOkQVcWwS/ozIPW9fPDFKCNur+FA7eVezxeV5XjggWRYmVJWaXIQzIr2Rchz2V1O5Ub2rXj+i6StMdaaNZ8plRDHlLIioGGZCR1UUEA26orMHD0lkklgxEsd5MsypkytJFZD66Eg2UKSDuAPfQVvBuOTrfUjzxNjsTAJTL11/rMqRgR5d0FgvrAi3KrNOkF4ll0/WxTYa2bllnaHPe36N7ePOtydH4wgjzPYYlsVe631GmaYr6vq5mItzt29tR/wCjCZvw0wjE/pAiBjyCTPqHfJmKliTa/afCwaX6TsqzStBaGF5Iy+qt2dHCKFS2wJNrki3jzqXwPjvpEkkZVAUVWzRyaqENmFs+VbMCu4t2itx4DEYZYCXKyu8hNwGDO2e6EDax3Hurbw3AvESXxEs1wANQRgC19xpou5vuT3dlBPpSlBgis0pQYtWaUoFKUoFVHSHiMkAhEemDLMI80l8qgo7XIBH5NufbVvVXxvhIxOiGylY5RIyuuYMAjrlsdubA791BCwHSL7uRpwt0n0FMIZxMxVWGkvO/WKkXNih37pP9I4chciQMJBEYih1dQi6pk7SR1r8rb3qFL0ddAFgdFSOVZ4EZTlR7MrxdW33ZDta26k9osK8SdH5mOuXj9I9JTEAANpdSFoBGfxvUZut322ttQT+j/FGxDYjMpURzZFVlysF00brDvux+FqgT8dlbESwRyYaJo2CrHPmzygorZ1swsvWIBAbdTVlwLh8kJneVkZppdTqBgo+7RLDMSfxOdROM8LxGI1I2GFeJ9lMkbF0BG+17Mb3IPVttQTn4zFGJtQ5TAgeUWOwZcwK/lA2I94rzHx1GkMapK1mCOyxkqjlQ2R27CAwv2C9VPEeB58ThUUuUSICdjuJEhZWgV27W1Ot7s/fW7GcAkkxImUxR/eo5kj1FlZEIJjcA5XzAZST2Hlfeg98L6UrJG8kkciZZXjHUYhyJmiRU/KckDbsJqU/SSFVZmEilZEiZDGS4eS2QZVvcG43F6rJujMjRPAWiKDEHERFlZrsZjKUmTkVuSuxvatsXR1soGTDxEYiGYiFCAREwNmJ9Yne2wtQSP6WQjNdJxkYJLeFrRlrZdQ8gDmB2vsd7VfVz+M4A0iYxc4HpDqw2PVypGtj3+p++r8UGaUpQUGH6NCNE05MsySSOsoTmJZC7xumbrqQbc+YBFiK18P6NNBJdHh09RpAGw4MoDMWKCbNyudjlvbbxro6UHO8J4QVxmJxBDKpOWJWta7KhmlUdmZlQf+w99OEdHGhn13eLNkZSIYNHULFTnms7ByMu2wtc10VKBSlKBSlKBSlKBSlKBSlKBSlKBSlKBSlKBSlKBSlKBSlKBSlKDXiPVb9U/wAK+f4TBSrw/AM2Idl1MB90Y4gANaL8ZVzbc+fZX0M0tQcG+LOoTqyem+mhRCJHy6OqABo3y6Zh6xe3O5vetM2JeM2LBIWxuN1GZ5I1zB7xB5E3VT1u0AkCvoWWhFBUdFSfRxeYTDPJldSzDJnORM7bvlFlzHnarisWrNApSlApSlApSlApSlApSlApSlApSlApSlApSlApSlApSlApSlApSlApSlApSlApSlApSlApSlApSlApSlApSlApSlB//9k="/>
          <p:cNvSpPr>
            <a:spLocks noChangeAspect="1" noChangeArrowheads="1"/>
          </p:cNvSpPr>
          <p:nvPr/>
        </p:nvSpPr>
        <p:spPr bwMode="auto">
          <a:xfrm>
            <a:off x="155575" y="-503238"/>
            <a:ext cx="4324350" cy="10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data:image/jpeg;base64,/9j/4AAQSkZJRgABAQAAAQABAAD/2wCEAAkGBxMQEhUSEhMVFhUXFRcWFhYVFRYYFxkWFxUXFxUVFRUYHSggGB0lHhYYITEhJiktLjAuGB8zODMsNygtLisBCgoKDg0OGhAQGi0dHh03Kys3LS43Ny0tLS03Ky83Ky0tLS0wNSstMS03Kzc3LSstLTgwNSstKy0rLSstLzcsLf/AABEIAG8BxgMBIgACEQEDEQH/xAAbAAEAAgMBAQAAAAAAAAAAAAAABAUBAwYCB//EAEkQAAIBAgQCBgcCCggFBQAAAAECAwARBBITIQUxBiJBUWHSFDJTcYGRkxUjM0JSVWJylKGx0xYkZXOSs8HRNENUY6IHgqSy1P/EABcBAQEBAQAAAAAAAAAAAAAAAAABAwL/xAArEQEAAQIFAwQBBAMAAAAAAAAAAQIRE1JhodEDIXESMUFRsTOBwfAEIjL/2gAMAwEAAhEDEQA/APuNKUoFKUoFacXiUiQySMFVdyTyHZW6qPpshbAzgXuUFrC59YchQW0mKRXVCwDPmyjtOUXa3uBrdeuTxeBmjxeGYzyzdXEZc6QgK2mtjeONefjVV0dlf7pzLmnEUhxEAE+rJJpksr5mKoQ42IA7l2NB9BqO+NRZVhJ67IzqLHdUKhjf3uvzrgOEYiQSk4Z8xfATuY012VZ1aHTVnldryDMwtZT3ipHB4MPJiYREZHzYKYTMzzE52aC4ZmPUf1thYig7rDzrIodDdSLg7/60OIUOEv1iCwG/IEAn94+dcHgZVaLB+lySCA4ZiGzyAGbOAM7qblsl7Anv7a3wzT5Ic5kv6BizvmBNnj0Wcfl5Lc9+dB28kgUFmNgASSeQAFyTWYpAwDKbggEEciDuCK4V+HFRGi6xE/DZzKDJK2aQCDJzPVbrvytz8K6DoaIRhY9EkjKue7OxEmRcy9ckrbbq8hQXlKUoFKUoFKUoFKUoFKUoFKUoFV2P45h4HySyBWChyLMbKSQGNgbDqn5GrGuK42+XHzXxT4YNhYVDJGjZyJMRcXdG3W45flUHZQzK6h0IZWAKsDcEHcEHtFZdwASeQFz8K4DCFQmGTGB4YFwzLEqmWJcySFVJynMHMQRgpP4zdor0JCywjHtKF9DvGCZFLS5mBz5LEyZNPqnvbbnQdxgsUs0aSobo6hlNrXBFwbGt9cDFPPhcNg5YgxMuFjwuQ3ssxTNBIVPKxzhtu0X5V2vDsLoxJEGLZFC5mJLGw3Yk9p50EmlKUClKUClKUClKUClKUClKUCteInWNS7sqqBcsxAUDvJOwrZVF05/4DEfqdvL1hzFBZYLicE5IhmikI3IjkVyB2Xyk2qVeuW4sJoI11JkVZJ40klii0SkZve7Fmtc5VzbWzfGq9+IuM0YxD+jjGJEcTnBZUMWZo9b+8ypn5jPa9xQdw0gFrkC5sLm1z3Dxr1Xz3GyagAbEOYYuIxok+oAQph6wMvJsrsVzHtNuYrvsMBkWzFhYWYm5ItzJ7ffQbKUpQKUpQKUpQKUpQKUpQU/GuIyxyQxQojPKX9ckAZFDdnvrVq8Q9lhvqSeWrWbDIzpIwGaPNlJ7Mws37q9jEIeTL8xVvDGenVNUzNUx48eFPq8Q9lhvqSeWmrxD2WG+pJ5audVe8fMU1B3j50voYM5p24U2rxD2WF+pJ5aavEPZYX6knlq0nxaILs6qPEgVG+2sP7eP/GKX0MKc07cImrxD2WF+pJ5a0YyPHyoUaOAA8yk8yN8GQAirNeMwHlNH/jFShMO8fMUvoYU5p24UeEjxsSLHHBhVRAFVRJJYAch6tbtbiHssL9STy1b6o7x8xTVHePmKX0MGc07cKjV4h7LC/Uk8tNXiHssL9STy1b6o7x86ao7x8xS5gzmnbhUa3EPZ4b6knlprcQ9nhvqSeWrfWHePmK8tiVAuWUAcySLUuYM5p24UzcTxcUsKzRwhZXyXjdyQcpN7EeFSOMcRmjlihgRGaQOfvGYABAD2DxrfiVhmMblwdN86WYWvYjfv51sdYmdZCVzoGCnMNg3rfwq3hzh12mPV8x5t8oGtxD2eG+pJ5aa3EPZ4b6knlq0kxaKLl1A7ywr3qjvHzFS7rCnNO3Co1uIezw31JPLTW4h7PDfUk8tW+qO8fOs6o7x86X0MGc07cKfW4h7PDfUk8tNbiHs8N9STy1cagpqClzBnNO3Cn1uIezw31JPLTW4h7PDfUk8tXGes56X0MGc07cKbW4h7PDfUk8tNXiHs8N9STy1bHELfLmF+64vSXEKouxAFL6GDOaduFTq8Q9lhfqSeWmrxD2WF+pJ5atYcQri6kEeFa3x8YbKWAPdS+hgzmnbhTYiHGyNG7Q4YmMlk+9ksGKlSbW3NifdepGtxD2WG+pJ5an4+YhCENnYWUi3Pv3rncfiJsIpmJnNiLqzK6m57RtYeIp6tDBnNO3Cz1uIeywv1JPLWNfiHssN9STy1PGMzWKrcWBJJsNwDYd53rYk99jse4/6d9L6GDOaduFZrcQ9lhvqSeWs63EPZYb6knlqwOMS+XML91bhJ20voYM5p24VOtxD2WG+pJ5aa3EPZYb6knlqyjxiE2DC9bi9qX0MGc07cKfW4h7PDfUk8tNbiHs8N9STy1ax4hW5EGtmel9DBnNO3Cm1uIeyw31JPLXhOJ4pJ4Yp44QspYAxs5IKrm7QKuVxCnYEVoxeFRmSV73iLMpvYC62a/wAKt4+knpVR7VT8fnv8InGuIyxyQxQqjNKX/CFgBkUNzHvrXrcQ9nhvqSeWtU3HMI0iOxJaMtkbK211sxHfsKuMLjElUOjBlPaP4HuPhUuYdU1TM1TH1bwrNbiHs8N9STy1hpOIEWMWFI7jJJ5auc9M9L6LgzmnbhSu+PYEGHCkHmC7kH3jLXkLjguQQYTLyy5ny27rZbVe5qzmpfQwZzTtwocmNy5NDB5OWXM+W3dly2r2snEALCLCgDkBJJ5au81M1L6GDOaduFLrcQ9nhvqSeWmtxD2eG+pJ5aus1M1L6GDOaduFFBxPFLiYoZ44Qsgc3RnJ6i37R7q6CoGIwKvNFMSbxhwAORzgA3+VTM1JXp01U3iZv37eLQ90rxmrN6jV6pWBSgzSlKDlv/USQDDAE2BlTa5AchgQjEdhsflXIYXiTKoAwWFIAFicRICfEjT2NfT8fgo50McqB0PMHwNwfA+NVa9FMIosIjt/3ZfPQcaOLP8A9Bhf2mT+XWwcWb/oMP8AtT+Susbo5hh/yz9WXzVW8TweEgAujFm2SNZJC7HuUZv30tdzVVFMXns5zB9JWQG3C5JLsTnVoSp3PqFnByjkNuyue6U8RxuIlV44JcLCqWKgr63NmYo3I7AV22E4A4UsAI8xLaOZiFubnrm+53JFrXO1Yk4LKQQQljsfvW/l1LF5mm9O7n+FdJsRDCscvDZJ3UEGW8QzC/V/Gvy2v4VOwPSDOzE8OKEhSY5JUQDmMykE87Db9EmtvDeHyHNE2XNGQpu53Ui6sBl3FtvhVvBwONblixY2BIJAsL5RbwufnVmLJRX66YqQRxb+z0/al/2r19q/2cv7UtWI4TH+l8x/tWRwmP8AS+Y/2qO1d9qf2cP2pKDiY/N3/wAlP96svsiPvb/x8tPsePvb/wAPLQVv2mPzaf2mPzVH4jxANE4+z2W49b0iNrbje2bero8Gj72+SeWtWJ4Cjoy5mFxa9k8tBU4bi4EaW4cx2UZtaPf4BripJ4qm1+GuN/bxH+D1Lw/AERQucmwt6q14xPDoo8oZyM7BR1RzIJF+7kaWlJmI7yp+M8QQoP6i6da9zLGbgA7AZvj8KsF4gn5tm+GIi/m1tx3RtZFy6hG9/VB+HOpH2In5TfJf9qWVD+0E/NuI+vD/ADqz9oJ+bcT9eD+fUluBIebvbuFhfwJAvXP8bw8iFxEpIXmXVyOfJbDc1JvAtvtCP824r68H8+vEuPQqwXh+LDWNjrQEAkbFvv8AleqfHYObSUhMsikmRgHKlRyyqVvet2H4e/o+aQSmYHZFUhGS+19hYgH5ipefpbMYXiRLhcks1iueJZEuBvfTuwGxFtiLg771bHHR/m3HfVg//RVBh+FsGbNHJYBQtlO9gc3Lfma3nho/Jl+T1byL/C8dhWGzwtnXKhTY9YjYZgbXPvqrGMRs0cuGeNGUWE5Rw0io2bqpIercggEi4zeF+cnRQ2UZ8t7t14g2YAgWBOw3PMVvgwOc5hHIwAP6V9l2BTa9wd6XksuGxcaxhIMO7/dl2ENlRJCll2ZxlUkm4F7Bakh8FKvpEqATLfrZhde8Ehr7ciADew+FA2AyIoKS5iNwt1I25Etz51pbCvuggn02sWHV9ZQcrA38d7n4VLyWWGM6XLCyOizAl5VlDA2C5wUZGBIUrZeze5qRxDpOcSTh1YyFoi7FBmsoAIAVQBdjk3J2F7VSvh8RHbRScCx5op3JF7kk3JsPhUpeGS5QDIfXzm0Li/eo32G1QbcP0omjiaB1YAEMjFQCVzB2UoxuSpDWIO4rVxHpQ2IdMRpuRGJMgJysSy3UtY26x7ByVee9eOJpiHJtqEeECn5MzZr1AnwMpKMY3ZrZSWiv1Ra10uRyvaxq91dS02ElkWZgoLqzlyzCQNcZQGD5QBexW2+Xbw34njCR2yjESSCQF9NtSFULMd2UlbhbHLXFR4fdx6Mlhc3EUg63MDqsBm35Wqdh+GLk/GS+5RVdQDaw2BHZYVbylnT2wkS+kKX1SBcK7tmbuQFrEtyAAv1t7b1Cw/SQ51GTFWNwzP6qAKVLOAxOzc7gWPK9UDYUnqEuI4bsnVILEi5BYm9h2b7UwUKyLIM0lzlLAIxC5lvbb1ud/jS8lnUPjcPEZWjEqvtbK7uWZ0PVRLne/wCT2C/ZWo9KQHOUYxlD2AK8wroHzAG4sCxIYD8XvrlYMMxsWMpKKB6hDMSLXNrEbD5Gt2FW7+vIGZhdCht1j6rMTt2Vapm7PpTNVN5+5/Mu2VMPGPSjK4c+sc7FfEhfV37Lb72tXI4fpIqXWTXvIWQqDJmIN/xe/e1/CpU3AcQWVMvUR9RSoUkG2UJctcqD1vCrbhXAVhlklkAZ9gpuWAXfcX7ak3dufijcp1BiWs9roCwFjzUjk1uzlXmLjEmHVViedQrOxL9XrMTcOCLXNre81Z4Dh7FC1gc7M34Rx6xvy5Dn2V4i4TIqshh1ka9wrbAjdb5mBuD2g9tSxdkdLJlAzTTjx0Rl+DGwNIulWIIYasxIvbKikfo3YD/StGK4SYHj1OveNEFyciWvmsOw1t4Tw99RMmZWsdS7GxXrcyL8jlsfGnculxdLJAvXbE5he9ozY77H8H3Vrn6XSBlcSzhWFt1UHtsR1d9xap/E+ESGJryG2xIVmuQCCRyrnTCJVBKWWzcjuCpAXMb8+diKvcussH0vYF9R5zcgj1ttrEerbsB+NSB0xDHKrYjMdhs3Pw2391ScDwecxoWk3yj1ma/hcZTva1VHF8K8EozkuXAC3Y5FHInkO/8Aead0ulcM6YAusck8ii9i9zyykg7A2PIW8au16QYQgH7RceBUgj39WuT4XgHeZdMlWYtnvsMozAE2v3LY+NX7cExHZKv+I+SrAl4jj2FKsBxM3sbdn+ldJwjGiWCN1fOGQEN37c641uCYoC4dG8M5F/iVrp+GIYokQ81UA+/tqkLkSV7V6gJJUiNqKlg0rWprNBupUVscglWAt940bSBbHdEZFY5rWG8i7XvvWxZwXZN7qFJ6rWs1wLNaxPVOwNxt3ig3V4avVU/F+N4eNmglL3yBnyxTMAjEqGZ0UhR1TuT2UEbG8WaRjDhAHcbPIfwUfvP4zfois4HhCwkuxMkretK/rHwH5I8BUvhssAJw8AACRpJ1QMpSTNlII53ympGMmSJcznKCyrf9J2CqPiSBVv8ATGnpzM+qvvO0eOfwjMlaylTzFXgxVGzmuLLoSx4n8X8FL+ox6rH3N/GrQpUvF4JZEZGF1YEH3Gq3o+7NGYpPwkLab+NvVb4rY117wxj/AE6lvirv+/z/AHy3ZK9BKmaNZENctkQJWclTBFWdKgh5Kxkqbo00aCFkqv47hDJA4X1lGdP1kOZf4Ve6VY0qsTZzXTFVM0z8qvByiWNJByZQw+IrdkqJ0ei09bD+ykOX+7k66fDcj4VcaNJ93PSqmqiJn3/n5QslMlTdGhhqNEEpXhlNTzDXhoaCAVNeSDU4wV50KCok4ZEzZ2iQt3lQT++pCRBRZRYdw2qfoVjQoIJFYANTTBQQUFJwbENLEGY75nHyYgfuFTrGo3ReG+HH68n+Y1W2hVq92XQmZ6dMz9Qg5TWMpqw0Kx6PUaoASmSp+hTQoIBjvzA+VelS3Lb3bVN0KaFBSYQf1if9WE/uep2n4Dnf499acLF/W5x/24T/APerPQq1Muj/AMz5q/Molq8SQBuY8Ph3VPEFZ0KjVWNglNtrWAG22w2FbEiCiwFhU/QoYKCulhDCzAEeIpDAF2VQPcKn6FBBQRQtakwUYNwi353sKsRBXrRoItq04nCJILOoYePZ7j2VYaNNGgr8PhEj9RQvu5/Ot1ql6NNGgigV7UVvENelhoPCCpUYrysdb0Sg9rWa9KKUHPcWn0eIQzMkpQYSdC0cUklmabDsoORTa4RufdVR0ikLjHS5ZRG2EwmUlJEuRPPnABAOaxW4G+694rva04vCpMhjkXMrcwb72Nxy8RQc90dgQYmZsPG0cBjjDZkeMNMGcsyq4BJykAtbc252rzjOHzS46bJIYkbCxIz6ea/XmuEY7BgD3HmNq6mlBw3FMEYGnRIM8QgwcQzxvImRZJFdiq2MmRSCQDVb9l3w+KQRO0K4rDSoug8YMYERmMUNr29flz3r6XWLUHzziuDRpWBQrhzAgwx9EmlybvqCIIQYpLlSLi56tuVd1hIyI0BJJyLcsLEmwuSOwnuqVSg1ZaouJr6PiY8R+JLaCXwJP3Tn3G63/SFdDaovEsEs8bxNyZSPcewjxBsfhViWfVpmqnt7x3jy25KZKi8DeUwprKRILq1+0qSMw8CBf41PtUdU1eqIn7a8lZyVspR015KZK2UoNeSqzH8cw0DZJZQjbbENzb1RcC29W9UfSxSY4rA/8Vhzt3ay3NB6wkCyzjFROCjRmNxYi5V7odx2dYfGrXJXDcad2xOIWScQsGjOHLa18mRSDCqMFkOfNcWJ7DtavfFcMxPEZs02eGaEwWklCrbDYZjkQHKQWLX2PbRzTTEXt8u2yUyVw/GZTnxRZ5Rig6ehoGkAI00yZI1OV1Ll8xIPbfYC2cfh3K4+fNNqRYpdG0kgVQIcKxyoDlILM19j2ijp2xjrBjrdalqCOY6xpVJtWMtBG0qaVSctLUEUw0ENSbUAoOc6IR3ww/vJf8xqutKq3ocv9WFx/wAyX/Nary1Wr3Y/4/6VPiEbSppVJtS1Rsi6VNKpVqWoIulTSqValqCgw+EYYyZypymGIBuwkM1x++rXRrn+FcflxVootPVV31ntdYo1mdFGS9y7BLAXsNyewGfH0kiLquV8jSmFZepkMgJFrZs1rqQGy2JqzLmin0xbzKx0qzpVBg4/G6wkK95pHjCWGZGjD6uoL7BShBO+5HfTgvGxiwGSGQRsuZJW08rDs2Vyyk87MBUdJ2lTSqTalqCLpU0qk2pagjCKs6VSbUtQR9KmlUi1LUEfSppVItS1BH0qyI632rNqDUI69Ba91mg8gUr1SgUpSgUpSgVRdMsZJDh1aJmVjPh0JQKz5ZJ0RwgcEFiCQPE1e1A41wtcVGI2d0tJHIGjy5g0UiyIRnVhzUdlBSpxSTDxs7DFSkyQxquIWGPeR8l0MaDvF79wrGJ6TzxicvhVAw9mmtiLgRlc2aP7u7nLclTl5Wuasm4FmXLLiJ5RqRSDPojK0T5wBkjXYkC977Da1esbwGOVcSrM4GJUI9it1ATJdLrsbd96CqxXF54cRi2SPVjiSFyDLkyrkdn0xlN2Nr22G3Ot+K6TMNWSOHPBCFMsmplYAosjaceU58qsCbsvdW7iPRxZXlfXmRZlVZUQxhWVARYEoWW4JBIPLuqPi+E4eRdQYhkgxBiDIjJpS3ypGASpK5xlXqkX27d6CRiOkQVcWwS/ozIPW9fPDFKCNur+FA7eVezxeV5XjggWRYmVJWaXIQzIr2Rchz2V1O5Ub2rXj+i6StMdaaNZ8plRDHlLIioGGZCR1UUEA26orMHD0lkklgxEsd5MsypkytJFZD66Eg2UKSDuAPfQVvBuOTrfUjzxNjsTAJTL11/rMqRgR5d0FgvrAi3KrNOkF4ll0/WxTYa2bllnaHPe36N7ePOtydH4wgjzPYYlsVe631GmaYr6vq5mItzt29tR/wCjCZvw0wjE/pAiBjyCTPqHfJmKliTa/afCwaX6TsqzStBaGF5Iy+qt2dHCKFS2wJNrki3jzqXwPjvpEkkZVAUVWzRyaqENmFs+VbMCu4t2itx4DEYZYCXKyu8hNwGDO2e6EDax3Hurbw3AvESXxEs1wANQRgC19xpou5vuT3dlBPpSlBgis0pQYtWaUoFKUoFVHSHiMkAhEemDLMI80l8qgo7XIBH5NufbVvVXxvhIxOiGylY5RIyuuYMAjrlsdubA791BCwHSL7uRpwt0n0FMIZxMxVWGkvO/WKkXNih37pP9I4chciQMJBEYih1dQi6pk7SR1r8rb3qFL0ddAFgdFSOVZ4EZTlR7MrxdW33ZDta26k9osK8SdH5mOuXj9I9JTEAANpdSFoBGfxvUZut322ttQT+j/FGxDYjMpURzZFVlysF00brDvux+FqgT8dlbESwRyYaJo2CrHPmzygorZ1swsvWIBAbdTVlwLh8kJneVkZppdTqBgo+7RLDMSfxOdROM8LxGI1I2GFeJ9lMkbF0BG+17Mb3IPVttQTn4zFGJtQ5TAgeUWOwZcwK/lA2I94rzHx1GkMapK1mCOyxkqjlQ2R27CAwv2C9VPEeB58ThUUuUSICdjuJEhZWgV27W1Ot7s/fW7GcAkkxImUxR/eo5kj1FlZEIJjcA5XzAZST2Hlfeg98L6UrJG8kkciZZXjHUYhyJmiRU/KckDbsJqU/SSFVZmEilZEiZDGS4eS2QZVvcG43F6rJujMjRPAWiKDEHERFlZrsZjKUmTkVuSuxvatsXR1soGTDxEYiGYiFCAREwNmJ9Yne2wtQSP6WQjNdJxkYJLeFrRlrZdQ8gDmB2vsd7VfVz+M4A0iYxc4HpDqw2PVypGtj3+p++r8UGaUpQUGH6NCNE05MsySSOsoTmJZC7xumbrqQbc+YBFiK18P6NNBJdHh09RpAGw4MoDMWKCbNyudjlvbbxro6UHO8J4QVxmJxBDKpOWJWta7KhmlUdmZlQf+w99OEdHGhn13eLNkZSIYNHULFTnms7ByMu2wtc10VKBSlKBSlKBSlKBSlKBSlKBSlKBSlKBSlKBSlKBSlKBSlKBSlKDXiPVb9U/wAK+f4TBSrw/AM2Idl1MB90Y4gANaL8ZVzbc+fZX0M0tQcG+LOoTqyem+mhRCJHy6OqABo3y6Zh6xe3O5vetM2JeM2LBIWxuN1GZ5I1zB7xB5E3VT1u0AkCvoWWhFBUdFSfRxeYTDPJldSzDJnORM7bvlFlzHnarisWrNApSlApSlApSlApSlApSlApSlApSlApSlApSlApSlApSlApSlApSlApSlApSlApSlApSlApSlApSlApSlApSlApSlB//9k="/>
          <p:cNvSpPr>
            <a:spLocks noChangeAspect="1" noChangeArrowheads="1"/>
          </p:cNvSpPr>
          <p:nvPr/>
        </p:nvSpPr>
        <p:spPr bwMode="auto">
          <a:xfrm>
            <a:off x="6009120" y="5485389"/>
            <a:ext cx="4324350" cy="10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Image result for flute diagr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4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12607"/>
            <a:ext cx="5411499" cy="537913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Each part will twist together.  If it isn’t going in easily, ask for help please.</a:t>
            </a:r>
          </a:p>
          <a:p>
            <a:r>
              <a:rPr lang="en-US" sz="2000" dirty="0" smtClean="0"/>
              <a:t>It’s easy to damage the </a:t>
            </a:r>
            <a:r>
              <a:rPr lang="en-US" sz="2000" dirty="0" err="1" smtClean="0"/>
              <a:t>tenons</a:t>
            </a:r>
            <a:r>
              <a:rPr lang="en-US" sz="2000" dirty="0"/>
              <a:t> </a:t>
            </a:r>
            <a:r>
              <a:rPr lang="en-US" sz="2000" dirty="0" smtClean="0"/>
              <a:t>(where the parts connect). </a:t>
            </a:r>
          </a:p>
          <a:p>
            <a:r>
              <a:rPr lang="en-US" sz="2000" dirty="0" smtClean="0"/>
              <a:t>Like the clarinet, always try and hold/twist where there aren’t rods/keys.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2366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1991591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dirty="0" smtClean="0"/>
              <a:t>Connect the foot joint to the body so that they keys line up (not the rods).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Connect the head joint to the body with the lip plate lined up with the keys. </a:t>
            </a:r>
            <a:endParaRPr lang="en-US" dirty="0" smtClean="0"/>
          </a:p>
          <a:p>
            <a:pPr lvl="1">
              <a:buFont typeface="+mj-lt"/>
              <a:buAutoNum type="arabicPeriod"/>
            </a:pPr>
            <a:endParaRPr lang="en-US" dirty="0" smtClean="0"/>
          </a:p>
        </p:txBody>
      </p:sp>
      <p:pic>
        <p:nvPicPr>
          <p:cNvPr id="5122" name="Picture 2" descr="http://musicpartnership.com.au/wp-content/uploads/2014/08/flute-diagram-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538" y="3480955"/>
            <a:ext cx="8208201" cy="270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10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Disassembling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Remove the head joint and shake out any excess water.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Separate the body and foot joints.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Put each piece carefully back in it’s case.  Each piece fits in in a specific way – do not force anything.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676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Holding the </a:t>
            </a:r>
            <a:r>
              <a:rPr lang="en-US" dirty="0" smtClean="0"/>
              <a:t>Flute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6357361" cy="4443845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Sit up tall on the edge of your chair.  Feet flat on the floor</a:t>
            </a:r>
            <a:r>
              <a:rPr lang="en-US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Your left hand will hold the body. 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Thumb goes on the longer key on the back.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“Skip one, yes, skip one, yes, yes”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Your right hand uses the keys closer to the foot.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“Pinky, yes, yes, yes”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Thumb rests under the flute between your pointed and middle fingers.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Your </a:t>
            </a:r>
            <a:r>
              <a:rPr lang="en-US" dirty="0" smtClean="0"/>
              <a:t>fingers should feel relaxed and curved.  Elbows away from the body</a:t>
            </a:r>
            <a:r>
              <a:rPr lang="en-US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Hold the flute up to your lips, parallel to the ground.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61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6357361" cy="4443845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dirty="0" smtClean="0"/>
              <a:t>We’ll start with just the </a:t>
            </a:r>
            <a:r>
              <a:rPr lang="en-US" dirty="0" err="1" smtClean="0"/>
              <a:t>headjoint</a:t>
            </a:r>
            <a:r>
              <a:rPr lang="en-US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Pouty “poo” lips.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Place the head joint on your chin so the embouchure hole is against your lower lip.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Blow across the embouchure hole as if blowing across a pop bottle.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Start the air stream with a “too” with your tongue and let the air stream separate your lips.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You want the hold between your lips to be small so that your airstream is small and focused.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329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272</TotalTime>
  <Words>400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Wisp</vt:lpstr>
      <vt:lpstr>Starting the Flute</vt:lpstr>
      <vt:lpstr>Recordings</vt:lpstr>
      <vt:lpstr>Flute Basics</vt:lpstr>
      <vt:lpstr>Opening Your Case</vt:lpstr>
      <vt:lpstr>Important!</vt:lpstr>
      <vt:lpstr>Assembly</vt:lpstr>
      <vt:lpstr>Disassembling</vt:lpstr>
      <vt:lpstr>Holding the Flute</vt:lpstr>
      <vt:lpstr>Making a Sound</vt:lpstr>
      <vt:lpstr>Hot Cross Buns</vt:lpstr>
    </vt:vector>
  </TitlesOfParts>
  <Company>BPSD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Clarinet</dc:title>
  <dc:creator>jburke</dc:creator>
  <cp:lastModifiedBy>jburke</cp:lastModifiedBy>
  <cp:revision>30</cp:revision>
  <dcterms:created xsi:type="dcterms:W3CDTF">2016-02-08T23:30:08Z</dcterms:created>
  <dcterms:modified xsi:type="dcterms:W3CDTF">2016-04-04T16:33:03Z</dcterms:modified>
</cp:coreProperties>
</file>