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7" r:id="rId3"/>
    <p:sldId id="270" r:id="rId4"/>
    <p:sldId id="257" r:id="rId5"/>
    <p:sldId id="258" r:id="rId6"/>
    <p:sldId id="260" r:id="rId7"/>
    <p:sldId id="259" r:id="rId8"/>
    <p:sldId id="262" r:id="rId9"/>
    <p:sldId id="261" r:id="rId10"/>
    <p:sldId id="263" r:id="rId11"/>
    <p:sldId id="264" r:id="rId12"/>
    <p:sldId id="265" r:id="rId13"/>
    <p:sldId id="266" r:id="rId14"/>
    <p:sldId id="269"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ink/ink1.xml><?xml version="1.0" encoding="utf-8"?>
<inkml:ink xmlns:inkml="http://www.w3.org/2003/InkML">
  <inkml:definitions>
    <inkml:context xml:id="ctx0">
      <inkml:inkSource xml:id="inkSrc0">
        <inkml:traceFormat>
          <inkml:channel name="X" type="integer" max="1600" units="cm"/>
          <inkml:channel name="Y" type="integer" max="900" units="cm"/>
          <inkml:channel name="T" type="integer" max="2.14748E9" units="dev"/>
        </inkml:traceFormat>
        <inkml:channelProperties>
          <inkml:channelProperty channel="X" name="resolution" value="28.36879" units="1/cm"/>
          <inkml:channelProperty channel="Y" name="resolution" value="28.30189" units="1/cm"/>
          <inkml:channelProperty channel="T" name="resolution" value="1" units="1/dev"/>
        </inkml:channelProperties>
      </inkml:inkSource>
      <inkml:timestamp xml:id="ts0" timeString="2016-03-15T15:20:54.302"/>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AC6C27DD-B650-4A33-A9D2-6DB3D66810AD}" emma:medium="tactile" emma:mode="ink">
          <msink:context xmlns:msink="http://schemas.microsoft.com/ink/2010/main" type="writingRegion" rotatedBoundingBox="2889,3684 14592,4132 14285,12173 2581,11725"/>
        </emma:interpretation>
      </emma:emma>
    </inkml:annotationXML>
    <inkml:traceGroup>
      <inkml:annotationXML>
        <emma:emma xmlns:emma="http://www.w3.org/2003/04/emma" version="1.0">
          <emma:interpretation id="{466E7C07-6E2A-4C97-8F86-44FE0C882A01}" emma:medium="tactile" emma:mode="ink">
            <msink:context xmlns:msink="http://schemas.microsoft.com/ink/2010/main" type="paragraph" rotatedBoundingBox="2889,3684 14446,4126 14315,7541 2758,7099" alignmentLevel="1"/>
          </emma:interpretation>
        </emma:emma>
      </inkml:annotationXML>
      <inkml:traceGroup>
        <inkml:annotationXML>
          <emma:emma xmlns:emma="http://www.w3.org/2003/04/emma" version="1.0">
            <emma:interpretation id="{ECA9BAC3-EB54-4BE6-A6BF-303497D7837B}" emma:medium="tactile" emma:mode="ink">
              <msink:context xmlns:msink="http://schemas.microsoft.com/ink/2010/main" type="line" rotatedBoundingBox="2889,3684 14446,4126 14386,5695 2829,5252"/>
            </emma:interpretation>
          </emma:emma>
        </inkml:annotationXML>
        <inkml:traceGroup>
          <inkml:annotationXML>
            <emma:emma xmlns:emma="http://www.w3.org/2003/04/emma" version="1.0">
              <emma:interpretation id="{0F9309B4-D190-4B54-958F-C38D28CFC367}" emma:medium="tactile" emma:mode="ink">
                <msink:context xmlns:msink="http://schemas.microsoft.com/ink/2010/main" type="inkWord" rotatedBoundingBox="2875,4050 8150,4252 8105,5422 2830,5220"/>
              </emma:interpretation>
              <emma:one-of disjunction-type="recognition" id="oneOf0">
                <emma:interpretation id="interp0" emma:lang="en-US" emma:confidence="0">
                  <emma:literal>CCC</emma:literal>
                </emma:interpretation>
                <emma:interpretation id="interp1" emma:lang="en-US" emma:confidence="0">
                  <emma:literal>CC</emma:literal>
                </emma:interpretation>
                <emma:interpretation id="interp2" emma:lang="en-US" emma:confidence="0">
                  <emma:literal>cc</emma:literal>
                </emma:interpretation>
                <emma:interpretation id="interp3" emma:lang="en-US" emma:confidence="0">
                  <emma:literal>co</emma:literal>
                </emma:interpretation>
                <emma:interpretation id="interp4" emma:lang="en-US" emma:confidence="0">
                  <emma:literal>acc</emma:literal>
                </emma:interpretation>
              </emma:one-of>
            </emma:emma>
          </inkml:annotationXML>
          <inkml:trace contextRef="#ctx0" brushRef="#br0">927 118 0,'-58'-29'16,"58"29"-16,0-29 0,-87 0 0,-28 1 15,-29 28 1,28 28 0,-28 59-16,28 57 31,30-57-31,28 0 15,58 57 1,0-115-16,29 57 16,0-57-16,0 0 0,57 87 15,1-59 1,57-28-16,1 29 15,-30-58 1,0 29-16,1-29 16,-29 0-16,57 0 0,29 0 0</inkml:trace>
          <inkml:trace contextRef="#ctx0" brushRef="#br0" timeOffset="479.0274">3034 234 0,'-29'-29'0,"29"0"16,0 0-16,-29 29 0,29 0 15,0 0-15,-58-58 0,-86 29 32,29 29-32,-30 0 15,1 29 1,29 29-16,-1 0 15,1 28-15,57 1 16,29 28 0,29-57-16,29 57 15,-29-57-15,115 87 16,1-30-1,28-57 1,0-1-16,-28 1 16,-1-29-16,30 0 15,86 0-15</inkml:trace>
          <inkml:trace contextRef="#ctx0" brushRef="#br0" timeOffset="934.0534">5227 349 0,'0'-29'15,"-28"0"-15,-30-28 16,29 57-16,-86-29 15,-1 29 1,-28 0 0,-1 0-16,1 29 15,0 28 1,28 30-16,1-29 15,57 28-15,-28 58 16,86-115 0,0-29-16,0 58 0,57 58 15,-28-88-15,87 88 16,-30-58-16,30-30 15,28 1 1,-29 0-16,30 0 0,-1-29 16,-28 0-16,143 29 0</inkml:trace>
        </inkml:traceGroup>
        <inkml:traceGroup>
          <inkml:annotationXML>
            <emma:emma xmlns:emma="http://www.w3.org/2003/04/emma" version="1.0">
              <emma:interpretation id="{0D20E5E2-366B-4699-B731-43567935B8F5}" emma:medium="tactile" emma:mode="ink">
                <msink:context xmlns:msink="http://schemas.microsoft.com/ink/2010/main" type="inkWord" rotatedBoundingBox="9122,3922 14446,4126 14386,5695 9062,5491"/>
              </emma:interpretation>
              <emma:one-of disjunction-type="recognition" id="oneOf1">
                <emma:interpretation id="interp5" emma:lang="en-US" emma:confidence="0">
                  <emma:literal>DEA</emma:literal>
                </emma:interpretation>
                <emma:interpretation id="interp6" emma:lang="en-US" emma:confidence="0">
                  <emma:literal>DE A</emma:literal>
                </emma:interpretation>
                <emma:interpretation id="interp7" emma:lang="en-US" emma:confidence="0">
                  <emma:literal>DE H</emma:literal>
                </emma:interpretation>
                <emma:interpretation id="interp8" emma:lang="en-US" emma:confidence="0">
                  <emma:literal>DEH</emma:literal>
                </emma:interpretation>
                <emma:interpretation id="interp9" emma:lang="en-US" emma:confidence="0">
                  <emma:literal>DE ☺</emma:literal>
                </emma:interpretation>
              </emma:one-of>
            </emma:emma>
          </inkml:annotationXML>
          <inkml:trace contextRef="#ctx0" brushRef="#br0" timeOffset="2097.1199">8864 234 0,'0'0'16,"-29"28"-16,-57 88 16,28-1-1,0-57-15,1 86 16,-1 1-1,29-1 1,29-86 0,0-29-16,58 86 15,-29-86-15,115 29 16,-57-30-1,57-28-15,0 0 16,-28 0 0,-1 0-16,58 29 0</inkml:trace>
          <inkml:trace contextRef="#ctx0" brushRef="#br0" timeOffset="2365.1352">8835 580 0,'116'0'31,"-1"0"-15,30 29-16,-30-29 15,-28 0 1,-30 0-16,88 29 0</inkml:trace>
          <inkml:trace contextRef="#ctx0" brushRef="#br0" timeOffset="2594.1483">8922 89 0,'29'-29'47,"29"29"-47,86 0 15,0 0 1,87 58-16</inkml:trace>
          <inkml:trace contextRef="#ctx0" brushRef="#br0" timeOffset="3435.1965">10827 234 0,'-29'-29'47,"29"115"-31,-29 59-1,29-30 1,-29-57-16,29 86 16,0-28-1,-28 28 1,28 0-16,0-57 31,0-58-31,0-1 0,0 1 16,0 0-16,57 29 15</inkml:trace>
          <inkml:trace contextRef="#ctx0" brushRef="#br0" timeOffset="3767.2154">11029 205 0,'0'-58'31,"0"58"-31,29 0 16,0 0 0,-29 0-16,29 0 0,57 87 15,-28-1 1,29 30-16,-1-1 15,-57 29 1,29-28-16,-29 28 16,-29-28-16,0-30 15,-29 30-15,-29 28 16,-29 29-16</inkml:trace>
          <inkml:trace contextRef="#ctx0" brushRef="#br0" timeOffset="5535.3166">10827 1417 0,'0'0'94,"0"29"-79,29-29-15,-29 0 0,29 29 16,0-29-1,-1 0-15,1 29 0,-29-29 0,29 0 16,-29 28-16,0-28 0,0 0 0,0 0 0,29 0 16,58 29-16,-87-29 15,0 0-15,0 0 0,29 0 0,115 29 63</inkml:trace>
          <inkml:trace contextRef="#ctx0" brushRef="#br0" timeOffset="1282.0733">6411 60 0,'0'29'31,"-29"116"-15,0-117-16,29 88 15,0 28 1,0-28-16,0-1 31,0 1-31,29-88 0,0 59 31,-29-58-31,29 29 0</inkml:trace>
          <inkml:trace contextRef="#ctx0" brushRef="#br0" timeOffset="1684.0963">6295-55 0,'-28'-29'15,"28"0"-15,0 0 0,0 29 0,0 0 16,0 0-16,28-29 16,1 29-16,-29 0 0,145 29 15,-30 29 1,-28-29-1,28 57-15,29 1 16,-28 29 0,-1 28-16,1 0 15,-58-86-15,-30 86 16,-28-28-1,0-59-15,0 1 0,-86 58 16,57-88 0,-29 1-16,0 0 0,-86 0 15,29-29 1,-30 0-16,30-29 15,-87 0-15</inkml:trace>
        </inkml:traceGroup>
      </inkml:traceGroup>
      <inkml:traceGroup>
        <inkml:annotationXML>
          <emma:emma xmlns:emma="http://www.w3.org/2003/04/emma" version="1.0">
            <emma:interpretation id="{0FDBC037-F2F7-44A7-8F34-1ED49D238B19}" emma:medium="tactile" emma:mode="ink">
              <msink:context xmlns:msink="http://schemas.microsoft.com/ink/2010/main" type="line" rotatedBoundingBox="2904,5610 12223,5884 12177,7457 2858,7182"/>
            </emma:interpretation>
          </emma:emma>
        </inkml:annotationXML>
        <inkml:traceGroup>
          <inkml:annotationXML>
            <emma:emma xmlns:emma="http://www.w3.org/2003/04/emma" version="1.0">
              <emma:interpretation id="{AA27AEF4-F60C-42E9-A1D0-0085E42EC24A}" emma:medium="tactile" emma:mode="ink">
                <msink:context xmlns:msink="http://schemas.microsoft.com/ink/2010/main" type="inkWord" rotatedBoundingBox="2904,5610 12223,5884 12177,7457 2858,7182"/>
              </emma:interpretation>
              <emma:one-of disjunction-type="recognition" id="oneOf2">
                <emma:interpretation id="interp10" emma:lang="en-US" emma:confidence="0">
                  <emma:literal>CED</emma:literal>
                </emma:interpretation>
                <emma:interpretation id="interp11" emma:lang="en-US" emma:confidence="1">
                  <emma:literal>CED DC</emma:literal>
                </emma:interpretation>
                <emma:interpretation id="interp12" emma:lang="en-US" emma:confidence="0">
                  <emma:literal>NEDC</emma:literal>
                </emma:interpretation>
                <emma:interpretation id="interp13" emma:lang="en-US" emma:confidence="0">
                  <emma:literal>[EDDO</emma:literal>
                </emma:interpretation>
                <emma:interpretation id="interp14" emma:lang="en-US" emma:confidence="0">
                  <emma:literal>CEDI</emma:literal>
                </emma:interpretation>
              </emma:one-of>
            </emma:emma>
          </inkml:annotationXML>
          <inkml:trace contextRef="#ctx0" brushRef="#br0" timeOffset="9318.533">4362 2023 0,'-29'-29'16,"29"0"-16,0 0 0,0 29 0,0 0 15,0 0-15,0 0 0,0-28 0,29 28 0,-29 0 0,28-29 16,1 29-16,0 0 16,115 0-1,-115 29-15,29-29 0,86 86 16,-28 1-1,-30-29-15,30 86 16,-30-86-16,1 86 16,-58-115-1,0 115-15,-29-86 16,0-29-16,-29 86 15,0-86-15,0 0 16,-86 0 0,-30-29-1,1 0-15,58 0 16,-59 0-16,1 0 15,28 0 1,-28 0 0,115 0-16</inkml:trace>
          <inkml:trace contextRef="#ctx0" brushRef="#br0" timeOffset="8896.5088">4362 2254 0,'0'29'15,"0"115"1,0-28-1,0 28 1,0-29 0,0 30-1,0-59 16,28-28-31</inkml:trace>
          <inkml:trace contextRef="#ctx0" brushRef="#br0" timeOffset="10051.5749">6324 2225 0,'0'-144'16,"0"-1"0,0 88-16,0 57 15,0-29-15,29-29 0,0 0 16,0 58-16,-29 0 0,29-28 0,0 28 15,-1 0-15,1 0 16,0 0-16,58 28 0,-1 1 16,59 116-1,-30-30 1,-28 29-1,-1 1-15,-86-30 16,29 29 0,-58-57-16,0-29 15,-86 57 1,57-86-16,-57 0 15,57 0-15,-86-29 16,-1 0 0,30 0-16,-29 0 15,28 0 1</inkml:trace>
          <inkml:trace contextRef="#ctx0" brushRef="#br0" timeOffset="9664.5528">6353 2052 0,'0'-29'47,"0"145"-31,0 28-1,0 0 1,0-28-1,0 28 1,0 0 15,0-86-15,0-58-16,29 29 0</inkml:trace>
          <inkml:trace contextRef="#ctx0" brushRef="#br0" timeOffset="7666.4385">956 1908 0,'-29'0'16,"29"-29"-16,0 29 0,-87-87 31,58 87-31,-86-58 16,86 58-16,-29 0 15,-57 0-15,28 29 16,30-29-16,-59 87 16,58-29-16,-28 28 15,28 59 1,58-30-16,0 0 15,0-28-15,115 28 16,-57-57 0,58 29-16,28-29 15,0-1 1,-28-28-16,57 0 0</inkml:trace>
          <inkml:trace contextRef="#ctx0" brushRef="#br0" timeOffset="8041.4599">2226 1965 0,'0'29'47,"-58"116"-32,0-30 1,29-28-1,-28 28 1,57-86-16,-29 57 0,29-57 16,0 0-16,0 29 15,29-29-15,-29 0 0,144 57 31,-86-57-31,86 0 16,0-29 0,1 0-1,-30 0-15,1 29 0</inkml:trace>
          <inkml:trace contextRef="#ctx0" brushRef="#br0" timeOffset="8355.4779">2226 2167 0,'0'-28'16,"0"28"0,0 0-16,57 0 15,-28 28 1,-29-28-16,29 0 0,29 29 0,28-29 15,59 0 1,-1 0 0,-57 0-1,28 0-15</inkml:trace>
          <inkml:trace contextRef="#ctx0" brushRef="#br0" timeOffset="8592.4914">2341 1619 0,'0'0'46,"58"29"-30,0-29-16,-30 29 0,59-29 16,-29 29-1,86-1-15,116 59 0</inkml:trace>
          <inkml:trace contextRef="#ctx0" brushRef="#br0" timeOffset="10487.5998">9355 2283 0,'0'-29'0,"0"29"0,0 0 16,0 0-16,0-29 0,0 29 15,0-29-15,0 29 0,0 0 0,0 0 0,-29-29 16,-115 1 0,28 28-1,-28 0 1,29 28-16,-1 1 0,-28 29 15,57-29 1,1 57-16,57-86 0,-29 145 31,58-88-31,0-28 0,58 87 16,28 28-1,59-28 1,-1 28-16,-29-58 0,30 59 16</inkml:trace>
        </inkml:traceGroup>
      </inkml:traceGroup>
    </inkml:traceGroup>
    <inkml:traceGroup>
      <inkml:annotationXML>
        <emma:emma xmlns:emma="http://www.w3.org/2003/04/emma" version="1.0">
          <emma:interpretation id="{3EA59FF5-C8BF-4766-85B5-825E39638273}" emma:medium="tactile" emma:mode="ink">
            <msink:context xmlns:msink="http://schemas.microsoft.com/ink/2010/main" type="paragraph" rotatedBoundingBox="2921,7724 14442,8277 14366,9851 2845,9298" alignmentLevel="1"/>
          </emma:interpretation>
        </emma:emma>
      </inkml:annotationXML>
      <inkml:traceGroup>
        <inkml:annotationXML>
          <emma:emma xmlns:emma="http://www.w3.org/2003/04/emma" version="1.0">
            <emma:interpretation id="{4DB1A33C-459B-457C-B99A-8126E5CC8BAE}" emma:medium="tactile" emma:mode="ink">
              <msink:context xmlns:msink="http://schemas.microsoft.com/ink/2010/main" type="line" rotatedBoundingBox="2921,7724 14442,8277 14366,9851 2845,9298"/>
            </emma:interpretation>
          </emma:emma>
        </inkml:annotationXML>
        <inkml:traceGroup>
          <inkml:annotationXML>
            <emma:emma xmlns:emma="http://www.w3.org/2003/04/emma" version="1.0">
              <emma:interpretation id="{4085B095-B573-4D2F-B4A4-FC4C5151E165}" emma:medium="tactile" emma:mode="ink">
                <msink:context xmlns:msink="http://schemas.microsoft.com/ink/2010/main" type="inkWord" rotatedBoundingBox="9075,8020 14442,8277 14366,9851 9000,9593"/>
              </emma:interpretation>
              <emma:one-of disjunction-type="recognition" id="oneOf3">
                <emma:interpretation id="interp15" emma:lang="en-US" emma:confidence="0">
                  <emma:literal>CEDED</emma:literal>
                </emma:interpretation>
                <emma:interpretation id="interp16" emma:lang="en-US" emma:confidence="0">
                  <emma:literal>CCC DE D</emma:literal>
                </emma:interpretation>
                <emma:interpretation id="interp17" emma:lang="en-US" emma:confidence="0">
                  <emma:literal>CCD ED</emma:literal>
                </emma:interpretation>
                <emma:interpretation id="interp18" emma:lang="en-US" emma:confidence="0">
                  <emma:literal>CC DE D</emma:literal>
                </emma:interpretation>
                <emma:interpretation id="interp19" emma:lang="en-US" emma:confidence="0">
                  <emma:literal>(CCD ED</emma:literal>
                </emma:interpretation>
              </emma:one-of>
            </emma:emma>
          </inkml:annotationXML>
          <inkml:trace contextRef="#ctx0" brushRef="#br0" timeOffset="13218.756">6469 4188 0,'0'-116'46,"0"116"-46,0 0 0,0 0 0,0-28 0,0 28 0,28 0 0,-28 0 16,116 0 0,-29 28-1,57 59 1,0 0-1,-28 28 1,-1 0-16,-28 1 16,-30-29-1,-28-30-15,0 59 0,0-59 16,-29 88-16,-29-59 15,0-28-15,-86 58 16,-30-30 0,117-57-16,-117 29 15,1-58 1,29 29-1,57-29-15,-58 0 0,1-58 16,57 58 0,0-29-16,-86 0 0</inkml:trace>
          <inkml:trace contextRef="#ctx0" brushRef="#br0" timeOffset="12778.7309">6526 4332 0,'-29'0'16,"29"144"0,-28-86-1,28 58 1,0 28-16,0-86 15,0 86 1,0-29 15,28-28-31</inkml:trace>
          <inkml:trace contextRef="#ctx0" brushRef="#br0" timeOffset="13684.7827">8489 4505 0,'-87'58'31,"30"86"-31,28-57 16,-29-29 0,29 86-1,0-115 1,29 0-16,0 0 0,0 115 15,29-29 1,29-57 0,-29 0-1,57 0-15,30-30 16,-58 1-1,86 0-15,-29-29 16,30 0-16,86 29 16</inkml:trace>
          <inkml:trace contextRef="#ctx0" brushRef="#br0" timeOffset="13952.798">8431 4794 0,'58'0'31,"58"29"-15,-1-29-16,29 0 15,1 0 1,86 29-16</inkml:trace>
          <inkml:trace contextRef="#ctx0" brushRef="#br0" timeOffset="14199.8122">8662 4101 0,'-29'0'15,"87"0"1,29 0 0,28 29-1,-28-29-15,57 29 16,0 0-16,-28 0 15,57 0-15</inkml:trace>
          <inkml:trace contextRef="#ctx0" brushRef="#br0" timeOffset="14864.8502">10423 5025 0,'0'-144'16,"29"-1"0,0 30-1,28-30 1,30 1-1,-87 115-15,29 0 0,29 29 16,-1-28-16,1-1 0,57 29 16,-57 0-1,87 29-15,-30 115 31,0-29-31,-57-57 0,-29 58 16,29-1 0,-29 0-16,-29-28 0,-29 57 15,-29-57 1,-29 28-16,-28-28 15,-29-29-15,28-29 16,-28-1-16,0 1 16,57 0-16,-28-29 0,-174 58 0</inkml:trace>
          <inkml:trace contextRef="#ctx0" brushRef="#br0" timeOffset="14551.8323">10510 4130 0,'0'116'15,"-29"28"1,29-29-1,-29 1-15,0-1 16,29 1 0,-29 28-16,0 0 15,0-28-15,29 28 16,0-115-16,-29-29 15,29 29-15,0 0 0,0 28 32,0-57-32,29-57 0</inkml:trace>
          <inkml:trace contextRef="#ctx0" brushRef="#br0" timeOffset="11473.6562">1100 4188 0,'0'-144'31,"0"115"-15,-29 0-16,-29-29 16,-28-86-1,-1 115-15,-57 29 31,57 0-31,-57 29 16,0 28-16,57 30 16,0 57-1,1 1 1,57-1-1,29-29-15,0-57 0,0 0 16,87 86 0,-30-86-16,88 29 15,-30-1-15,-28-57 16,28 0-1,116 57-15</inkml:trace>
          <inkml:trace contextRef="#ctx0" brushRef="#br0" timeOffset="11903.6808">3120 4419 0,'0'-116'31,"-28"59"-31,-1 57 15,-58-87 1,-57 58-16,-1 29 16,1 0-1,58 0-15,-59 58 16,59-29-1,-30 115 1,30-86-16,28 86 16,58-28-1,0-1-15,0-57 0,86 86 31,-57-115-31,116 57 0,-30-57 16,29 29 0,1-58-16,-30 58 0,174 0 0</inkml:trace>
          <inkml:trace contextRef="#ctx0" brushRef="#br0" timeOffset="12410.7098">4997 4563 0,'0'-144'31,"0"115"-16,-29 0-15,29 29 0,0-29 16,-29 0-16,0 29 0,0-29 16,0 29-16,0 0 0,-86 0 15,-29 0 1,-1 29-1,30 0-15,28 0 16,-57 58 0,86-30-16,0 30 15,30 28-15,28-86 16,0 29-16,57 57 15,-28-86-15,87 87 16,28-30 0,-29-28-16,30 0 15,-30 0 1,30-1-16,-30-28 15,29-29-15,116 58 0</inkml:trace>
        </inkml:traceGroup>
      </inkml:traceGroup>
    </inkml:traceGroup>
    <inkml:traceGroup>
      <inkml:annotationXML>
        <emma:emma xmlns:emma="http://www.w3.org/2003/04/emma" version="1.0">
          <emma:interpretation id="{58AC9FB4-049D-478D-BF14-44922E796071}" emma:medium="tactile" emma:mode="ink">
            <msink:context xmlns:msink="http://schemas.microsoft.com/ink/2010/main" type="paragraph" rotatedBoundingBox="2998,9983 12006,10398 11929,12086 2920,11671" alignmentLevel="1"/>
          </emma:interpretation>
        </emma:emma>
      </inkml:annotationXML>
      <inkml:traceGroup>
        <inkml:annotationXML>
          <emma:emma xmlns:emma="http://www.w3.org/2003/04/emma" version="1.0">
            <emma:interpretation id="{B1DAB946-958F-42F5-B6A7-8869AA33128D}" emma:medium="tactile" emma:mode="ink">
              <msink:context xmlns:msink="http://schemas.microsoft.com/ink/2010/main" type="line" rotatedBoundingBox="2998,9983 12006,10398 11929,12086 2920,11671"/>
            </emma:interpretation>
          </emma:emma>
        </inkml:annotationXML>
        <inkml:traceGroup>
          <inkml:annotationXML>
            <emma:emma xmlns:emma="http://www.w3.org/2003/04/emma" version="1.0">
              <emma:interpretation id="{86525E47-F094-48F7-9168-D075F0B5E380}" emma:medium="tactile" emma:mode="ink">
                <msink:context xmlns:msink="http://schemas.microsoft.com/ink/2010/main" type="inkWord" rotatedBoundingBox="7618,10196 12006,10398 11929,12086 7541,11884"/>
              </emma:interpretation>
              <emma:one-of disjunction-type="recognition" id="oneOf4">
                <emma:interpretation id="interp20" emma:lang="en-US" emma:confidence="0">
                  <emma:literal>CED</emma:literal>
                </emma:interpretation>
                <emma:interpretation id="interp21" emma:lang="en-US" emma:confidence="1">
                  <emma:literal>CED DC</emma:literal>
                </emma:interpretation>
                <emma:interpretation id="interp22" emma:lang="en-US" emma:confidence="0">
                  <emma:literal>NEDC</emma:literal>
                </emma:interpretation>
                <emma:interpretation id="interp23" emma:lang="en-US" emma:confidence="0">
                  <emma:literal>GED</emma:literal>
                </emma:interpretation>
                <emma:interpretation id="interp24" emma:lang="en-US" emma:confidence="0">
                  <emma:literal>CEDI</emma:literal>
                </emma:interpretation>
              </emma:one-of>
            </emma:emma>
          </inkml:annotationXML>
          <inkml:trace contextRef="#ctx0" brushRef="#br0" timeOffset="17760.0158">4852 6295 0,'0'115'62,"0"30"-46,-29-59-16,1 59 16,28-1-16,-58 0 15,58-57 1,0 28-1,-29-57-15,29 0 0,0 28 47,0-86-47,29-29 0</inkml:trace>
          <inkml:trace contextRef="#ctx0" brushRef="#br0" timeOffset="18119.0363">4766 6381 0,'0'-57'15,"0"-30"1,0 58 0,29 0-16,-29 29 0,28 0 15,-28 0-15,0-28 0,0 28 0,29 0 0,0 0 16,-29 0-16,29 0 0,29 28 0,86 30 15,-115-29 1,115 115 0,-57-28-16,28 28 15,-28 0 1,-58-28-16,-29 28 15,0-57 1,-58-1-16,-29 1 31,-28-58-15,57-29-16,-86-29 15,0 0 1,-1 0-16</inkml:trace>
          <inkml:trace contextRef="#ctx0" brushRef="#br0" timeOffset="18888.0803">6440 6266 0,'-29'-58'0,"29"29"15,0 29-15,0 0 16,58 0 0,28 29-16,59 58 15,-30-29 1,0 57-1,1 1-15,28 28 16,-86-29 0,0 1-1,-58-59-15,-29 88 16,-29-116-16,-57 86 15,57-86 1,-86 0-16,28 0 16,-28-29-1,-1 0-15,30 0 16,28-29-1,-57 0-15,86 0 0</inkml:trace>
          <inkml:trace contextRef="#ctx0" brushRef="#br0" timeOffset="18484.0572">6469 6497 0,'0'0'16,"-29"29"-16,0 0 15,0 115 1,0-57-16,0-30 15,29 1-15,-29 0 16,29-1-16,0 59 16,0 28 15,0-86-31</inkml:trace>
          <inkml:trace contextRef="#ctx0" brushRef="#br0" timeOffset="19463.1132">9124 6930 0,'0'-29'63,"-29"0"-63,29 0 15,-29 0-15,29 1 0,0-1 0,-86-58 16,86 58-16,-58 0 15,0-28-15,-57-30 16,-29 58 0,-1 29-1,1 0 1,28 29-1,88 0-15,-30 0 16,-29 29-16,1 57 16,86 0-1,0 1-15,0-58 16,29 86-1,28 0-15,30 1 16,28-1 0,1 0-16,144 116 0</inkml:trace>
          <inkml:trace contextRef="#ctx0" brushRef="#br0" timeOffset="16273.9308">1648 6266 0,'-28'0'16,"28"-29"-16,0 29 15,-58-58 1,0 30-1,29-30-15,-29 29 0,-57 0 16,0 0 0,-30 29-16,30 0 15,-30 0-15,1 29 0,29 29 16,28 0-1,-28 28-15,-30 30 16,116-59 0,1-28-16,28 58 0,0-29 15,57 57 1,30-28-16,57-1 15,1-28-15,-30 0 16,29-1 0,1-28-16,-59 0 0,30 0 15,86 0-15</inkml:trace>
          <inkml:trace contextRef="#ctx0" brushRef="#br0" timeOffset="16918.9677">3034 6353 0,'0'57'46,"-29"-57"-46,29 29 0,0 0 0,-87 115 16,59-115-16,-117 116 31,30-30-31,57 29 16,58-115-16,0 0 15,0 29-15,29 28 16,-29-86-16,29 58 16,0-29-16,115 58 15,-115-59-15,115 30 0,0 0 16,1 0-16</inkml:trace>
          <inkml:trace contextRef="#ctx0" brushRef="#br0" timeOffset="17180.9827">2890 6699 0,'86'0'31,"58"0"-15,1 58-1,-59-58 1,88 29-16</inkml:trace>
          <inkml:trace contextRef="#ctx0" brushRef="#br0" timeOffset="17394.9949">3092 6208 0,'28'0'32,"1"0"-32,-29 0 0,145 29 31,-1 29-31,-29-58 0,87 86 0</inkml:trace>
        </inkml:traceGroup>
      </inkml:traceGroup>
    </inkml:traceGroup>
  </inkml:traceGroup>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3/15/2016</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eFHdRkeEnp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Starting the Clarinet</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00863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Disassembling the Clarinet</a:t>
            </a:r>
            <a:endParaRPr lang="en-US" dirty="0"/>
          </a:p>
        </p:txBody>
      </p:sp>
      <p:sp>
        <p:nvSpPr>
          <p:cNvPr id="3" name="Content Placeholder 2"/>
          <p:cNvSpPr>
            <a:spLocks noGrp="1"/>
          </p:cNvSpPr>
          <p:nvPr>
            <p:ph idx="1"/>
          </p:nvPr>
        </p:nvSpPr>
        <p:spPr/>
        <p:txBody>
          <a:bodyPr/>
          <a:lstStyle/>
          <a:p>
            <a:pPr>
              <a:buFont typeface="+mj-lt"/>
              <a:buAutoNum type="arabicPeriod"/>
            </a:pPr>
            <a:r>
              <a:rPr lang="en-US" dirty="0" smtClean="0"/>
              <a:t>Start with by taking the reed off and carefully sliding it back into it’s plastic holder.  </a:t>
            </a:r>
            <a:r>
              <a:rPr lang="en-US" b="1" u="sng" dirty="0" smtClean="0"/>
              <a:t>Be very careful doing this! – Start with the thick end.</a:t>
            </a:r>
          </a:p>
          <a:p>
            <a:pPr>
              <a:buFont typeface="+mj-lt"/>
              <a:buAutoNum type="arabicPeriod"/>
            </a:pPr>
            <a:r>
              <a:rPr lang="en-US" dirty="0"/>
              <a:t>If you have a cleaning swab, drop the weighted end through </a:t>
            </a:r>
            <a:r>
              <a:rPr lang="en-US" dirty="0" smtClean="0"/>
              <a:t>the bell and pull it out the other end.  Repeat this 2-3 times.</a:t>
            </a:r>
            <a:endParaRPr lang="en-US" b="1" u="sng" dirty="0" smtClean="0"/>
          </a:p>
          <a:p>
            <a:pPr>
              <a:buFont typeface="+mj-lt"/>
              <a:buAutoNum type="arabicPeriod"/>
            </a:pPr>
            <a:r>
              <a:rPr lang="en-US" dirty="0" smtClean="0"/>
              <a:t>Take the pieces off in the opposite way you put them on.  Be careful to hold where you aren’t twisting or bending rods/keys. </a:t>
            </a:r>
          </a:p>
          <a:p>
            <a:pPr>
              <a:buFont typeface="+mj-lt"/>
              <a:buAutoNum type="arabicPeriod"/>
            </a:pPr>
            <a:r>
              <a:rPr lang="en-US" dirty="0" smtClean="0"/>
              <a:t>As you go, place each of the piece back into the case.  Each piece has a specific place to go – do not force pieces or you will end up bending them.</a:t>
            </a:r>
          </a:p>
          <a:p>
            <a:pPr>
              <a:buFont typeface="+mj-lt"/>
              <a:buAutoNum type="arabicPeriod"/>
            </a:pPr>
            <a:r>
              <a:rPr lang="en-US" dirty="0" smtClean="0"/>
              <a:t>Latch your case and you’re good to go!  </a:t>
            </a:r>
            <a:r>
              <a:rPr lang="en-US" b="1" u="sng" dirty="0" smtClean="0"/>
              <a:t>Do not leave your reed in the case.</a:t>
            </a:r>
            <a:endParaRPr lang="en-US" dirty="0" smtClean="0"/>
          </a:p>
        </p:txBody>
      </p:sp>
    </p:spTree>
    <p:extLst>
      <p:ext uri="{BB962C8B-B14F-4D97-AF65-F5344CB8AC3E}">
        <p14:creationId xmlns:p14="http://schemas.microsoft.com/office/powerpoint/2010/main" val="3316768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Holding the Clarinet</a:t>
            </a:r>
            <a:endParaRPr lang="en-US" dirty="0"/>
          </a:p>
        </p:txBody>
      </p:sp>
      <p:sp>
        <p:nvSpPr>
          <p:cNvPr id="3" name="Content Placeholder 2"/>
          <p:cNvSpPr>
            <a:spLocks noGrp="1"/>
          </p:cNvSpPr>
          <p:nvPr>
            <p:ph idx="1"/>
          </p:nvPr>
        </p:nvSpPr>
        <p:spPr>
          <a:xfrm>
            <a:off x="2589212" y="2133599"/>
            <a:ext cx="6357361" cy="4443845"/>
          </a:xfrm>
        </p:spPr>
        <p:txBody>
          <a:bodyPr/>
          <a:lstStyle/>
          <a:p>
            <a:pPr>
              <a:buFont typeface="+mj-lt"/>
              <a:buAutoNum type="arabicPeriod"/>
            </a:pPr>
            <a:r>
              <a:rPr lang="en-US" dirty="0" smtClean="0"/>
              <a:t>Sit up tall on the edge of your chair.  Feet flat on the floor.</a:t>
            </a:r>
          </a:p>
          <a:p>
            <a:pPr>
              <a:buFont typeface="+mj-lt"/>
              <a:buAutoNum type="arabicPeriod"/>
            </a:pPr>
            <a:r>
              <a:rPr lang="en-US" dirty="0" smtClean="0"/>
              <a:t>Put your right hand thumb underneath the thumb rest.</a:t>
            </a:r>
          </a:p>
          <a:p>
            <a:pPr>
              <a:buFont typeface="+mj-lt"/>
              <a:buAutoNum type="arabicPeriod"/>
            </a:pPr>
            <a:r>
              <a:rPr lang="en-US" dirty="0" smtClean="0"/>
              <a:t>Put your left hand on the upper joint – thumb goes on the ring on the back, and first three fingers cover the rings on the front.</a:t>
            </a:r>
          </a:p>
          <a:p>
            <a:pPr>
              <a:buFont typeface="+mj-lt"/>
              <a:buAutoNum type="arabicPeriod"/>
            </a:pPr>
            <a:r>
              <a:rPr lang="en-US" dirty="0" smtClean="0"/>
              <a:t>Hold the clarinet directly in front of you, between your knees, at about a 45 degree angle away from your body.</a:t>
            </a:r>
          </a:p>
          <a:p>
            <a:pPr>
              <a:buFont typeface="+mj-lt"/>
              <a:buAutoNum type="arabicPeriod"/>
            </a:pPr>
            <a:r>
              <a:rPr lang="en-US" dirty="0" smtClean="0"/>
              <a:t>Your fingers should feel relaxed and curved.  Elbows away from the body.</a:t>
            </a:r>
          </a:p>
        </p:txBody>
      </p:sp>
      <p:pic>
        <p:nvPicPr>
          <p:cNvPr id="6146" name="Picture 2" descr="https://encrypted-tbn0.gstatic.com/images?q=tbn:ANd9GcRLKh4gluV_4WO9xFyOGGoFEy4KdqOjZwGZ9L3r3HGNMBT0cIJT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537" y="1631373"/>
            <a:ext cx="2992871" cy="4473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11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a Sound</a:t>
            </a:r>
            <a:endParaRPr lang="en-US" dirty="0"/>
          </a:p>
        </p:txBody>
      </p:sp>
      <p:sp>
        <p:nvSpPr>
          <p:cNvPr id="3" name="Content Placeholder 2"/>
          <p:cNvSpPr>
            <a:spLocks noGrp="1"/>
          </p:cNvSpPr>
          <p:nvPr>
            <p:ph idx="1"/>
          </p:nvPr>
        </p:nvSpPr>
        <p:spPr>
          <a:xfrm>
            <a:off x="2589212" y="2133599"/>
            <a:ext cx="6357361" cy="4443845"/>
          </a:xfrm>
        </p:spPr>
        <p:txBody>
          <a:bodyPr>
            <a:normAutofit lnSpcReduction="10000"/>
          </a:bodyPr>
          <a:lstStyle/>
          <a:p>
            <a:pPr>
              <a:buFont typeface="+mj-lt"/>
              <a:buAutoNum type="arabicPeriod"/>
            </a:pPr>
            <a:r>
              <a:rPr lang="en-US" dirty="0" smtClean="0"/>
              <a:t>We’ll start with just the barrel and the mouthpiece.</a:t>
            </a:r>
          </a:p>
          <a:p>
            <a:pPr>
              <a:buFont typeface="+mj-lt"/>
              <a:buAutoNum type="arabicPeriod"/>
            </a:pPr>
            <a:r>
              <a:rPr lang="en-US" dirty="0" smtClean="0"/>
              <a:t>Cushion your bottom teeth with your bottom lip.  (“No teeth face”.)</a:t>
            </a:r>
          </a:p>
          <a:p>
            <a:pPr>
              <a:buFont typeface="+mj-lt"/>
              <a:buAutoNum type="arabicPeriod"/>
            </a:pPr>
            <a:r>
              <a:rPr lang="en-US" dirty="0" smtClean="0"/>
              <a:t>Place the mouthpiece in your mouth at a downward angle, about to where the reed actually touches the mouthpiece.</a:t>
            </a:r>
          </a:p>
          <a:p>
            <a:pPr>
              <a:buFont typeface="+mj-lt"/>
              <a:buAutoNum type="arabicPeriod"/>
            </a:pPr>
            <a:r>
              <a:rPr lang="en-US" dirty="0" smtClean="0"/>
              <a:t>Your top teeth will rest directly on the mouthpiece.</a:t>
            </a:r>
          </a:p>
          <a:p>
            <a:pPr>
              <a:buFont typeface="+mj-lt"/>
              <a:buAutoNum type="arabicPeriod"/>
            </a:pPr>
            <a:r>
              <a:rPr lang="en-US" dirty="0" smtClean="0"/>
              <a:t>Close your mouth like a drawstring around the mouthpiece – equal pressure all around.</a:t>
            </a:r>
          </a:p>
          <a:p>
            <a:pPr>
              <a:buFont typeface="+mj-lt"/>
              <a:buAutoNum type="arabicPeriod"/>
            </a:pPr>
            <a:r>
              <a:rPr lang="en-US" dirty="0" smtClean="0"/>
              <a:t>Chin should be flat (feels like you’re pulling it down.)</a:t>
            </a:r>
          </a:p>
          <a:p>
            <a:pPr>
              <a:buFont typeface="+mj-lt"/>
              <a:buAutoNum type="arabicPeriod"/>
            </a:pPr>
            <a:r>
              <a:rPr lang="en-US" dirty="0" smtClean="0"/>
              <a:t>Take in a deep breath of air and create a long, steady tone.  Start the sound by saying “too” – the tip of your tongue will touch the reed when you do this.</a:t>
            </a:r>
          </a:p>
        </p:txBody>
      </p:sp>
      <p:pic>
        <p:nvPicPr>
          <p:cNvPr id="9218" name="Picture 2" descr="https://i.ytimg.com/vi/bdyD2rPq6RI/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22256" y="2234045"/>
            <a:ext cx="3069744" cy="2302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2989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Notes</a:t>
            </a:r>
            <a:endParaRPr lang="en-US" dirty="0"/>
          </a:p>
        </p:txBody>
      </p:sp>
      <p:sp>
        <p:nvSpPr>
          <p:cNvPr id="3" name="Content Placeholder 2"/>
          <p:cNvSpPr>
            <a:spLocks noGrp="1"/>
          </p:cNvSpPr>
          <p:nvPr>
            <p:ph idx="1"/>
          </p:nvPr>
        </p:nvSpPr>
        <p:spPr>
          <a:xfrm>
            <a:off x="2589212" y="2133599"/>
            <a:ext cx="6357361" cy="4443845"/>
          </a:xfrm>
        </p:spPr>
        <p:txBody>
          <a:bodyPr/>
          <a:lstStyle/>
          <a:p>
            <a:pPr>
              <a:buFont typeface="+mj-lt"/>
              <a:buAutoNum type="arabicPeriod"/>
            </a:pPr>
            <a:r>
              <a:rPr lang="en-US" dirty="0" smtClean="0"/>
              <a:t>Holding the clarinet should feel somewhat similar to holding the recorder.</a:t>
            </a:r>
          </a:p>
          <a:p>
            <a:pPr>
              <a:buFont typeface="+mj-lt"/>
              <a:buAutoNum type="arabicPeriod"/>
            </a:pPr>
            <a:r>
              <a:rPr lang="en-US" dirty="0" smtClean="0"/>
              <a:t>The first notes we’ll play will be like B-A-G songs on recorder.  (Except those fingerings on the clarinet make E-D-C.)  </a:t>
            </a:r>
          </a:p>
          <a:p>
            <a:pPr>
              <a:buFont typeface="+mj-lt"/>
              <a:buAutoNum type="arabicPeriod"/>
            </a:pPr>
            <a:r>
              <a:rPr lang="en-US" dirty="0" smtClean="0"/>
              <a:t>Hot Cross Buns:</a:t>
            </a:r>
          </a:p>
          <a:p>
            <a:pPr marL="0" indent="0">
              <a:buNone/>
            </a:pPr>
            <a:r>
              <a:rPr lang="en-US" dirty="0" smtClean="0"/>
              <a:t>                 E  D  C</a:t>
            </a:r>
          </a:p>
          <a:p>
            <a:pPr marL="0" indent="0">
              <a:buNone/>
            </a:pPr>
            <a:r>
              <a:rPr lang="en-US" dirty="0"/>
              <a:t> </a:t>
            </a:r>
            <a:r>
              <a:rPr lang="en-US" dirty="0" smtClean="0"/>
              <a:t>                E  </a:t>
            </a:r>
            <a:r>
              <a:rPr lang="en-US" dirty="0"/>
              <a:t>D  </a:t>
            </a:r>
            <a:r>
              <a:rPr lang="en-US" dirty="0" smtClean="0"/>
              <a:t>C</a:t>
            </a:r>
          </a:p>
          <a:p>
            <a:pPr marL="0" indent="0">
              <a:buNone/>
            </a:pPr>
            <a:r>
              <a:rPr lang="en-US" dirty="0"/>
              <a:t> </a:t>
            </a:r>
            <a:r>
              <a:rPr lang="en-US" dirty="0" smtClean="0"/>
              <a:t>                C </a:t>
            </a:r>
            <a:r>
              <a:rPr lang="en-US" dirty="0" err="1" smtClean="0"/>
              <a:t>C</a:t>
            </a:r>
            <a:r>
              <a:rPr lang="en-US" dirty="0" smtClean="0"/>
              <a:t> D </a:t>
            </a:r>
            <a:r>
              <a:rPr lang="en-US" dirty="0" err="1" smtClean="0"/>
              <a:t>D</a:t>
            </a:r>
            <a:endParaRPr lang="en-US" dirty="0" smtClean="0"/>
          </a:p>
          <a:p>
            <a:pPr marL="0" indent="0">
              <a:buNone/>
            </a:pPr>
            <a:r>
              <a:rPr lang="en-US" dirty="0"/>
              <a:t> </a:t>
            </a:r>
            <a:r>
              <a:rPr lang="en-US" dirty="0" smtClean="0"/>
              <a:t>                E  </a:t>
            </a:r>
            <a:r>
              <a:rPr lang="en-US" dirty="0"/>
              <a:t>D  C</a:t>
            </a:r>
            <a:endParaRPr lang="en-US" dirty="0" smtClean="0"/>
          </a:p>
          <a:p>
            <a:pPr marL="0" indent="0">
              <a:buNone/>
            </a:pPr>
            <a:r>
              <a:rPr lang="en-US" dirty="0"/>
              <a:t>	</a:t>
            </a:r>
            <a:r>
              <a:rPr lang="en-US" dirty="0" smtClean="0"/>
              <a:t>	  </a:t>
            </a:r>
          </a:p>
        </p:txBody>
      </p:sp>
      <p:pic>
        <p:nvPicPr>
          <p:cNvPr id="8194" name="Picture 2" descr="http://www.justindickson.com/band/ms-band/5-Note-Fingering-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l="54049" t="27706" r="6963" b="61851"/>
          <a:stretch/>
        </p:blipFill>
        <p:spPr bwMode="auto">
          <a:xfrm>
            <a:off x="6598227" y="4197926"/>
            <a:ext cx="4166754" cy="144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118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Merrily We Roll Along</a:t>
            </a:r>
            <a:endParaRPr lang="en-US" dirty="0"/>
          </a:p>
        </p:txBody>
      </p:sp>
      <p:sp>
        <p:nvSpPr>
          <p:cNvPr id="3" name="Content Placeholder 2"/>
          <p:cNvSpPr>
            <a:spLocks noGrp="1"/>
          </p:cNvSpPr>
          <p:nvPr>
            <p:ph idx="1"/>
          </p:nvPr>
        </p:nvSpPr>
        <p:spPr>
          <a:xfrm>
            <a:off x="2589212" y="2133599"/>
            <a:ext cx="6357361" cy="4443845"/>
          </a:xfrm>
        </p:spPr>
        <p:txBody>
          <a:bodyPr/>
          <a:lstStyle/>
          <a:p>
            <a:pPr marL="0" indent="0">
              <a:buNone/>
            </a:pPr>
            <a:r>
              <a:rPr lang="en-US" sz="3600" dirty="0" smtClean="0"/>
              <a:t>E  D  C  D  E  </a:t>
            </a:r>
            <a:r>
              <a:rPr lang="en-US" sz="3600" dirty="0" err="1" smtClean="0"/>
              <a:t>E</a:t>
            </a:r>
            <a:r>
              <a:rPr lang="en-US" sz="3600" dirty="0" smtClean="0"/>
              <a:t>  </a:t>
            </a:r>
            <a:r>
              <a:rPr lang="en-US" sz="3600" dirty="0" err="1" smtClean="0"/>
              <a:t>E</a:t>
            </a:r>
            <a:endParaRPr lang="en-US" sz="3600" dirty="0" smtClean="0"/>
          </a:p>
          <a:p>
            <a:pPr marL="0" indent="0">
              <a:buNone/>
            </a:pPr>
            <a:r>
              <a:rPr lang="en-US" sz="3600" dirty="0" smtClean="0"/>
              <a:t>D  </a:t>
            </a:r>
            <a:r>
              <a:rPr lang="en-US" sz="3600" dirty="0" err="1" smtClean="0"/>
              <a:t>D</a:t>
            </a:r>
            <a:r>
              <a:rPr lang="en-US" sz="3600" dirty="0" smtClean="0"/>
              <a:t>  </a:t>
            </a:r>
            <a:r>
              <a:rPr lang="en-US" sz="3600" dirty="0" err="1" smtClean="0"/>
              <a:t>D</a:t>
            </a:r>
            <a:r>
              <a:rPr lang="en-US" sz="3600" dirty="0" smtClean="0"/>
              <a:t>  </a:t>
            </a:r>
          </a:p>
          <a:p>
            <a:pPr marL="0" indent="0">
              <a:buNone/>
            </a:pPr>
            <a:r>
              <a:rPr lang="en-US" sz="3600" dirty="0" smtClean="0"/>
              <a:t>E  </a:t>
            </a:r>
            <a:r>
              <a:rPr lang="en-US" sz="3600" dirty="0" err="1" smtClean="0"/>
              <a:t>E</a:t>
            </a:r>
            <a:r>
              <a:rPr lang="en-US" sz="3600" dirty="0" smtClean="0"/>
              <a:t>  </a:t>
            </a:r>
            <a:r>
              <a:rPr lang="en-US" sz="3600" dirty="0" err="1" smtClean="0"/>
              <a:t>E</a:t>
            </a:r>
            <a:r>
              <a:rPr lang="en-US" sz="3600" dirty="0" smtClean="0"/>
              <a:t>  </a:t>
            </a:r>
          </a:p>
          <a:p>
            <a:pPr marL="0" indent="0">
              <a:buNone/>
            </a:pPr>
            <a:r>
              <a:rPr lang="en-US" sz="3600" dirty="0" smtClean="0"/>
              <a:t>E  D  C  D  E  </a:t>
            </a:r>
            <a:r>
              <a:rPr lang="en-US" sz="3600" dirty="0" err="1" smtClean="0"/>
              <a:t>E</a:t>
            </a:r>
            <a:r>
              <a:rPr lang="en-US" sz="3600" dirty="0" smtClean="0"/>
              <a:t>  </a:t>
            </a:r>
            <a:r>
              <a:rPr lang="en-US" sz="3600" dirty="0" err="1" smtClean="0"/>
              <a:t>E</a:t>
            </a:r>
            <a:endParaRPr lang="en-US" sz="3600" dirty="0" smtClean="0"/>
          </a:p>
          <a:p>
            <a:pPr marL="0" indent="0">
              <a:buNone/>
            </a:pPr>
            <a:r>
              <a:rPr lang="en-US" sz="3600" dirty="0" smtClean="0"/>
              <a:t>D  </a:t>
            </a:r>
            <a:r>
              <a:rPr lang="en-US" sz="3600" dirty="0" err="1" smtClean="0"/>
              <a:t>D</a:t>
            </a:r>
            <a:r>
              <a:rPr lang="en-US" sz="3600" dirty="0" smtClean="0"/>
              <a:t>  E  D  C</a:t>
            </a:r>
            <a:r>
              <a:rPr lang="en-US" sz="3600" dirty="0"/>
              <a:t>	</a:t>
            </a:r>
            <a:r>
              <a:rPr lang="en-US" sz="3600" dirty="0" smtClean="0"/>
              <a:t>	</a:t>
            </a:r>
            <a:r>
              <a:rPr lang="en-US" dirty="0" smtClean="0"/>
              <a:t>  </a:t>
            </a:r>
          </a:p>
        </p:txBody>
      </p:sp>
      <p:pic>
        <p:nvPicPr>
          <p:cNvPr id="8194" name="Picture 2" descr="http://www.justindickson.com/band/ms-band/5-Note-Fingering-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l="54049" t="27706" r="6963" b="61851"/>
          <a:stretch/>
        </p:blipFill>
        <p:spPr bwMode="auto">
          <a:xfrm>
            <a:off x="6598227" y="4197926"/>
            <a:ext cx="4166754" cy="14443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SMARTInkShape-Group1"/>
          <p:cNvGrpSpPr/>
          <p:nvPr/>
        </p:nvGrpSpPr>
        <p:grpSpPr>
          <a:xfrm>
            <a:off x="3192818" y="3573780"/>
            <a:ext cx="1051523" cy="640081"/>
            <a:chOff x="3192818" y="3573780"/>
            <a:chExt cx="1051523" cy="640081"/>
          </a:xfrm>
        </p:grpSpPr>
        <p:sp>
          <p:nvSpPr>
            <p:cNvPr id="4" name="SMARTInkShape-1"/>
            <p:cNvSpPr/>
            <p:nvPr/>
          </p:nvSpPr>
          <p:spPr>
            <a:xfrm>
              <a:off x="3192818" y="3787140"/>
              <a:ext cx="312383" cy="426721"/>
            </a:xfrm>
            <a:custGeom>
              <a:avLst/>
              <a:gdLst/>
              <a:ahLst/>
              <a:cxnLst/>
              <a:rect l="0" t="0" r="0" b="0"/>
              <a:pathLst>
                <a:path w="312383" h="426721">
                  <a:moveTo>
                    <a:pt x="22822" y="426720"/>
                  </a:moveTo>
                  <a:lnTo>
                    <a:pt x="12216" y="426720"/>
                  </a:lnTo>
                  <a:lnTo>
                    <a:pt x="7384" y="424462"/>
                  </a:lnTo>
                  <a:lnTo>
                    <a:pt x="1428" y="420159"/>
                  </a:lnTo>
                  <a:lnTo>
                    <a:pt x="613" y="417313"/>
                  </a:lnTo>
                  <a:lnTo>
                    <a:pt x="0" y="401215"/>
                  </a:lnTo>
                  <a:lnTo>
                    <a:pt x="2237" y="396193"/>
                  </a:lnTo>
                  <a:lnTo>
                    <a:pt x="4019" y="393669"/>
                  </a:lnTo>
                  <a:lnTo>
                    <a:pt x="15732" y="357941"/>
                  </a:lnTo>
                  <a:lnTo>
                    <a:pt x="32746" y="327643"/>
                  </a:lnTo>
                  <a:lnTo>
                    <a:pt x="40779" y="316646"/>
                  </a:lnTo>
                  <a:lnTo>
                    <a:pt x="64258" y="279259"/>
                  </a:lnTo>
                  <a:lnTo>
                    <a:pt x="93165" y="241221"/>
                  </a:lnTo>
                  <a:lnTo>
                    <a:pt x="117514" y="203974"/>
                  </a:lnTo>
                  <a:lnTo>
                    <a:pt x="146498" y="171941"/>
                  </a:lnTo>
                  <a:lnTo>
                    <a:pt x="157304" y="153110"/>
                  </a:lnTo>
                  <a:lnTo>
                    <a:pt x="189075" y="116620"/>
                  </a:lnTo>
                  <a:lnTo>
                    <a:pt x="207443" y="93669"/>
                  </a:lnTo>
                  <a:lnTo>
                    <a:pt x="230485" y="72950"/>
                  </a:lnTo>
                  <a:lnTo>
                    <a:pt x="241173" y="59056"/>
                  </a:lnTo>
                  <a:lnTo>
                    <a:pt x="276745" y="33103"/>
                  </a:lnTo>
                  <a:lnTo>
                    <a:pt x="291717" y="20331"/>
                  </a:lnTo>
                  <a:lnTo>
                    <a:pt x="294731" y="15245"/>
                  </a:lnTo>
                  <a:lnTo>
                    <a:pt x="295535" y="12703"/>
                  </a:lnTo>
                  <a:lnTo>
                    <a:pt x="296917" y="11009"/>
                  </a:lnTo>
                  <a:lnTo>
                    <a:pt x="302061" y="7778"/>
                  </a:lnTo>
                  <a:lnTo>
                    <a:pt x="303562" y="4021"/>
                  </a:lnTo>
                  <a:lnTo>
                    <a:pt x="304809" y="2681"/>
                  </a:lnTo>
                  <a:lnTo>
                    <a:pt x="312382"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SMARTInkShape-2"/>
            <p:cNvSpPr/>
            <p:nvPr/>
          </p:nvSpPr>
          <p:spPr>
            <a:xfrm>
              <a:off x="3604260" y="3649980"/>
              <a:ext cx="640081" cy="563881"/>
            </a:xfrm>
            <a:custGeom>
              <a:avLst/>
              <a:gdLst/>
              <a:ahLst/>
              <a:cxnLst/>
              <a:rect l="0" t="0" r="0" b="0"/>
              <a:pathLst>
                <a:path w="640081" h="563881">
                  <a:moveTo>
                    <a:pt x="0" y="556260"/>
                  </a:moveTo>
                  <a:lnTo>
                    <a:pt x="0" y="563880"/>
                  </a:lnTo>
                  <a:lnTo>
                    <a:pt x="0" y="559834"/>
                  </a:lnTo>
                  <a:lnTo>
                    <a:pt x="847" y="558643"/>
                  </a:lnTo>
                  <a:lnTo>
                    <a:pt x="2258" y="557848"/>
                  </a:lnTo>
                  <a:lnTo>
                    <a:pt x="4045" y="557319"/>
                  </a:lnTo>
                  <a:lnTo>
                    <a:pt x="5237" y="556119"/>
                  </a:lnTo>
                  <a:lnTo>
                    <a:pt x="9407" y="548111"/>
                  </a:lnTo>
                  <a:lnTo>
                    <a:pt x="19709" y="535870"/>
                  </a:lnTo>
                  <a:lnTo>
                    <a:pt x="24496" y="525766"/>
                  </a:lnTo>
                  <a:lnTo>
                    <a:pt x="55889" y="488715"/>
                  </a:lnTo>
                  <a:lnTo>
                    <a:pt x="88900" y="451292"/>
                  </a:lnTo>
                  <a:lnTo>
                    <a:pt x="104422" y="427192"/>
                  </a:lnTo>
                  <a:lnTo>
                    <a:pt x="105175" y="424495"/>
                  </a:lnTo>
                  <a:lnTo>
                    <a:pt x="137062" y="388763"/>
                  </a:lnTo>
                  <a:lnTo>
                    <a:pt x="152391" y="371135"/>
                  </a:lnTo>
                  <a:lnTo>
                    <a:pt x="167639" y="350992"/>
                  </a:lnTo>
                  <a:lnTo>
                    <a:pt x="203200" y="314962"/>
                  </a:lnTo>
                  <a:lnTo>
                    <a:pt x="209973" y="307340"/>
                  </a:lnTo>
                  <a:lnTo>
                    <a:pt x="221451" y="283529"/>
                  </a:lnTo>
                  <a:lnTo>
                    <a:pt x="231233" y="272094"/>
                  </a:lnTo>
                  <a:lnTo>
                    <a:pt x="236261" y="269097"/>
                  </a:lnTo>
                  <a:lnTo>
                    <a:pt x="238788" y="268298"/>
                  </a:lnTo>
                  <a:lnTo>
                    <a:pt x="240472" y="266919"/>
                  </a:lnTo>
                  <a:lnTo>
                    <a:pt x="247441" y="256234"/>
                  </a:lnTo>
                  <a:lnTo>
                    <a:pt x="261140" y="246320"/>
                  </a:lnTo>
                  <a:lnTo>
                    <a:pt x="284548" y="218439"/>
                  </a:lnTo>
                  <a:lnTo>
                    <a:pt x="289590" y="215617"/>
                  </a:lnTo>
                  <a:lnTo>
                    <a:pt x="294654" y="213516"/>
                  </a:lnTo>
                  <a:lnTo>
                    <a:pt x="332034" y="185401"/>
                  </a:lnTo>
                  <a:lnTo>
                    <a:pt x="340151" y="178641"/>
                  </a:lnTo>
                  <a:lnTo>
                    <a:pt x="364159" y="167169"/>
                  </a:lnTo>
                  <a:lnTo>
                    <a:pt x="387491" y="149833"/>
                  </a:lnTo>
                  <a:lnTo>
                    <a:pt x="417368" y="136688"/>
                  </a:lnTo>
                  <a:lnTo>
                    <a:pt x="431572" y="125245"/>
                  </a:lnTo>
                  <a:lnTo>
                    <a:pt x="441915" y="120319"/>
                  </a:lnTo>
                  <a:lnTo>
                    <a:pt x="454654" y="109856"/>
                  </a:lnTo>
                  <a:lnTo>
                    <a:pt x="464819" y="105050"/>
                  </a:lnTo>
                  <a:lnTo>
                    <a:pt x="474980" y="96198"/>
                  </a:lnTo>
                  <a:lnTo>
                    <a:pt x="482318" y="93555"/>
                  </a:lnTo>
                  <a:lnTo>
                    <a:pt x="490377" y="91533"/>
                  </a:lnTo>
                  <a:lnTo>
                    <a:pt x="496781" y="87812"/>
                  </a:lnTo>
                  <a:lnTo>
                    <a:pt x="500191" y="83337"/>
                  </a:lnTo>
                  <a:lnTo>
                    <a:pt x="501101" y="80958"/>
                  </a:lnTo>
                  <a:lnTo>
                    <a:pt x="502554" y="79372"/>
                  </a:lnTo>
                  <a:lnTo>
                    <a:pt x="506426" y="77610"/>
                  </a:lnTo>
                  <a:lnTo>
                    <a:pt x="515811" y="75632"/>
                  </a:lnTo>
                  <a:lnTo>
                    <a:pt x="523297" y="71046"/>
                  </a:lnTo>
                  <a:lnTo>
                    <a:pt x="530877" y="68464"/>
                  </a:lnTo>
                  <a:lnTo>
                    <a:pt x="548641" y="55442"/>
                  </a:lnTo>
                  <a:lnTo>
                    <a:pt x="561340" y="52770"/>
                  </a:lnTo>
                  <a:lnTo>
                    <a:pt x="571343" y="45604"/>
                  </a:lnTo>
                  <a:lnTo>
                    <a:pt x="577286" y="40700"/>
                  </a:lnTo>
                  <a:lnTo>
                    <a:pt x="581974" y="39255"/>
                  </a:lnTo>
                  <a:lnTo>
                    <a:pt x="583563" y="38024"/>
                  </a:lnTo>
                  <a:lnTo>
                    <a:pt x="586645" y="33091"/>
                  </a:lnTo>
                  <a:lnTo>
                    <a:pt x="593177" y="30824"/>
                  </a:lnTo>
                  <a:lnTo>
                    <a:pt x="593834" y="28375"/>
                  </a:lnTo>
                  <a:lnTo>
                    <a:pt x="594009" y="26537"/>
                  </a:lnTo>
                  <a:lnTo>
                    <a:pt x="594973" y="25311"/>
                  </a:lnTo>
                  <a:lnTo>
                    <a:pt x="598301" y="23950"/>
                  </a:lnTo>
                  <a:lnTo>
                    <a:pt x="609564" y="22862"/>
                  </a:lnTo>
                  <a:lnTo>
                    <a:pt x="609589" y="18815"/>
                  </a:lnTo>
                  <a:lnTo>
                    <a:pt x="610439" y="17624"/>
                  </a:lnTo>
                  <a:lnTo>
                    <a:pt x="611853" y="16829"/>
                  </a:lnTo>
                  <a:lnTo>
                    <a:pt x="617192" y="15248"/>
                  </a:lnTo>
                  <a:lnTo>
                    <a:pt x="624525" y="15240"/>
                  </a:lnTo>
                  <a:lnTo>
                    <a:pt x="624832" y="7934"/>
                  </a:lnTo>
                  <a:lnTo>
                    <a:pt x="631400" y="7648"/>
                  </a:lnTo>
                  <a:lnTo>
                    <a:pt x="631753" y="6791"/>
                  </a:lnTo>
                  <a:lnTo>
                    <a:pt x="632433" y="314"/>
                  </a:lnTo>
                  <a:lnTo>
                    <a:pt x="640080" y="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3"/>
            <p:cNvSpPr/>
            <p:nvPr/>
          </p:nvSpPr>
          <p:spPr>
            <a:xfrm>
              <a:off x="3246120" y="3573780"/>
              <a:ext cx="259081" cy="228601"/>
            </a:xfrm>
            <a:custGeom>
              <a:avLst/>
              <a:gdLst/>
              <a:ahLst/>
              <a:cxnLst/>
              <a:rect l="0" t="0" r="0" b="0"/>
              <a:pathLst>
                <a:path w="259081" h="228601">
                  <a:moveTo>
                    <a:pt x="259080" y="22860"/>
                  </a:moveTo>
                  <a:lnTo>
                    <a:pt x="259080" y="15240"/>
                  </a:lnTo>
                  <a:lnTo>
                    <a:pt x="222133" y="15240"/>
                  </a:lnTo>
                  <a:lnTo>
                    <a:pt x="221749" y="14393"/>
                  </a:lnTo>
                  <a:lnTo>
                    <a:pt x="221081" y="8679"/>
                  </a:lnTo>
                  <a:lnTo>
                    <a:pt x="218767" y="8091"/>
                  </a:lnTo>
                  <a:lnTo>
                    <a:pt x="206893" y="7628"/>
                  </a:lnTo>
                  <a:lnTo>
                    <a:pt x="199281" y="1060"/>
                  </a:lnTo>
                  <a:lnTo>
                    <a:pt x="190602" y="8"/>
                  </a:lnTo>
                  <a:lnTo>
                    <a:pt x="153553" y="0"/>
                  </a:lnTo>
                  <a:lnTo>
                    <a:pt x="118285" y="0"/>
                  </a:lnTo>
                  <a:lnTo>
                    <a:pt x="116957" y="847"/>
                  </a:lnTo>
                  <a:lnTo>
                    <a:pt x="116071" y="2258"/>
                  </a:lnTo>
                  <a:lnTo>
                    <a:pt x="114650" y="6561"/>
                  </a:lnTo>
                  <a:lnTo>
                    <a:pt x="93103" y="8461"/>
                  </a:lnTo>
                  <a:lnTo>
                    <a:pt x="84232" y="14926"/>
                  </a:lnTo>
                  <a:lnTo>
                    <a:pt x="68902" y="15240"/>
                  </a:lnTo>
                  <a:lnTo>
                    <a:pt x="68676" y="19285"/>
                  </a:lnTo>
                  <a:lnTo>
                    <a:pt x="67797" y="20477"/>
                  </a:lnTo>
                  <a:lnTo>
                    <a:pt x="62028" y="22546"/>
                  </a:lnTo>
                  <a:lnTo>
                    <a:pt x="61435" y="24978"/>
                  </a:lnTo>
                  <a:lnTo>
                    <a:pt x="61277" y="26812"/>
                  </a:lnTo>
                  <a:lnTo>
                    <a:pt x="60324" y="28035"/>
                  </a:lnTo>
                  <a:lnTo>
                    <a:pt x="53662" y="30385"/>
                  </a:lnTo>
                  <a:lnTo>
                    <a:pt x="53435" y="34497"/>
                  </a:lnTo>
                  <a:lnTo>
                    <a:pt x="52557" y="35698"/>
                  </a:lnTo>
                  <a:lnTo>
                    <a:pt x="46788" y="37784"/>
                  </a:lnTo>
                  <a:lnTo>
                    <a:pt x="46195" y="40217"/>
                  </a:lnTo>
                  <a:lnTo>
                    <a:pt x="45814" y="44633"/>
                  </a:lnTo>
                  <a:lnTo>
                    <a:pt x="44936" y="44995"/>
                  </a:lnTo>
                  <a:lnTo>
                    <a:pt x="39167" y="45625"/>
                  </a:lnTo>
                  <a:lnTo>
                    <a:pt x="38574" y="47935"/>
                  </a:lnTo>
                  <a:lnTo>
                    <a:pt x="38416" y="49737"/>
                  </a:lnTo>
                  <a:lnTo>
                    <a:pt x="37464" y="50938"/>
                  </a:lnTo>
                  <a:lnTo>
                    <a:pt x="34148" y="52272"/>
                  </a:lnTo>
                  <a:lnTo>
                    <a:pt x="32926" y="53475"/>
                  </a:lnTo>
                  <a:lnTo>
                    <a:pt x="31567" y="57069"/>
                  </a:lnTo>
                  <a:lnTo>
                    <a:pt x="30358" y="58366"/>
                  </a:lnTo>
                  <a:lnTo>
                    <a:pt x="26305" y="60192"/>
                  </a:lnTo>
                  <a:lnTo>
                    <a:pt x="26850" y="60448"/>
                  </a:lnTo>
                  <a:lnTo>
                    <a:pt x="28060" y="60618"/>
                  </a:lnTo>
                  <a:lnTo>
                    <a:pt x="28020" y="60732"/>
                  </a:lnTo>
                  <a:lnTo>
                    <a:pt x="25718" y="60859"/>
                  </a:lnTo>
                  <a:lnTo>
                    <a:pt x="21872" y="63173"/>
                  </a:lnTo>
                  <a:lnTo>
                    <a:pt x="16550" y="67512"/>
                  </a:lnTo>
                  <a:lnTo>
                    <a:pt x="15822" y="70363"/>
                  </a:lnTo>
                  <a:lnTo>
                    <a:pt x="15241" y="87542"/>
                  </a:lnTo>
                  <a:lnTo>
                    <a:pt x="12983" y="91965"/>
                  </a:lnTo>
                  <a:lnTo>
                    <a:pt x="7934" y="98645"/>
                  </a:lnTo>
                  <a:lnTo>
                    <a:pt x="7620" y="118244"/>
                  </a:lnTo>
                  <a:lnTo>
                    <a:pt x="6773" y="119469"/>
                  </a:lnTo>
                  <a:lnTo>
                    <a:pt x="5362" y="120286"/>
                  </a:lnTo>
                  <a:lnTo>
                    <a:pt x="3575" y="120831"/>
                  </a:lnTo>
                  <a:lnTo>
                    <a:pt x="2383" y="122041"/>
                  </a:lnTo>
                  <a:lnTo>
                    <a:pt x="93" y="129198"/>
                  </a:lnTo>
                  <a:lnTo>
                    <a:pt x="0" y="158932"/>
                  </a:lnTo>
                  <a:lnTo>
                    <a:pt x="7306" y="167298"/>
                  </a:lnTo>
                  <a:lnTo>
                    <a:pt x="11572" y="167539"/>
                  </a:lnTo>
                  <a:lnTo>
                    <a:pt x="12795" y="168419"/>
                  </a:lnTo>
                  <a:lnTo>
                    <a:pt x="13610" y="169853"/>
                  </a:lnTo>
                  <a:lnTo>
                    <a:pt x="15145" y="174944"/>
                  </a:lnTo>
                  <a:lnTo>
                    <a:pt x="15239" y="182785"/>
                  </a:lnTo>
                  <a:lnTo>
                    <a:pt x="21801" y="189433"/>
                  </a:lnTo>
                  <a:lnTo>
                    <a:pt x="22767" y="196967"/>
                  </a:lnTo>
                  <a:lnTo>
                    <a:pt x="23645" y="197351"/>
                  </a:lnTo>
                  <a:lnTo>
                    <a:pt x="26878" y="197779"/>
                  </a:lnTo>
                  <a:lnTo>
                    <a:pt x="28079" y="198739"/>
                  </a:lnTo>
                  <a:lnTo>
                    <a:pt x="30386" y="205417"/>
                  </a:lnTo>
                  <a:lnTo>
                    <a:pt x="37032" y="205712"/>
                  </a:lnTo>
                  <a:lnTo>
                    <a:pt x="45619" y="213267"/>
                  </a:lnTo>
                  <a:lnTo>
                    <a:pt x="49735" y="213332"/>
                  </a:lnTo>
                  <a:lnTo>
                    <a:pt x="50937" y="214188"/>
                  </a:lnTo>
                  <a:lnTo>
                    <a:pt x="51738" y="215606"/>
                  </a:lnTo>
                  <a:lnTo>
                    <a:pt x="53246" y="220666"/>
                  </a:lnTo>
                  <a:lnTo>
                    <a:pt x="60644" y="220972"/>
                  </a:lnTo>
                  <a:lnTo>
                    <a:pt x="67493" y="227540"/>
                  </a:lnTo>
                  <a:lnTo>
                    <a:pt x="75858" y="228572"/>
                  </a:lnTo>
                  <a:lnTo>
                    <a:pt x="112925" y="228600"/>
                  </a:lnTo>
                  <a:lnTo>
                    <a:pt x="133262" y="228600"/>
                  </a:lnTo>
                  <a:lnTo>
                    <a:pt x="134561" y="227753"/>
                  </a:lnTo>
                  <a:lnTo>
                    <a:pt x="135428" y="226342"/>
                  </a:lnTo>
                  <a:lnTo>
                    <a:pt x="136005" y="224555"/>
                  </a:lnTo>
                  <a:lnTo>
                    <a:pt x="137237" y="223363"/>
                  </a:lnTo>
                  <a:lnTo>
                    <a:pt x="143619" y="221294"/>
                  </a:lnTo>
                  <a:lnTo>
                    <a:pt x="166258" y="220980"/>
                  </a:lnTo>
                  <a:lnTo>
                    <a:pt x="166719" y="220133"/>
                  </a:lnTo>
                  <a:lnTo>
                    <a:pt x="167231" y="216935"/>
                  </a:lnTo>
                  <a:lnTo>
                    <a:pt x="168214" y="215743"/>
                  </a:lnTo>
                  <a:lnTo>
                    <a:pt x="171564" y="214419"/>
                  </a:lnTo>
                  <a:lnTo>
                    <a:pt x="190472" y="213360"/>
                  </a:lnTo>
                  <a:lnTo>
                    <a:pt x="190492" y="209315"/>
                  </a:lnTo>
                  <a:lnTo>
                    <a:pt x="191341" y="208123"/>
                  </a:lnTo>
                  <a:lnTo>
                    <a:pt x="192754" y="207329"/>
                  </a:lnTo>
                  <a:lnTo>
                    <a:pt x="198027" y="205768"/>
                  </a:lnTo>
                  <a:lnTo>
                    <a:pt x="205740" y="198120"/>
                  </a:lnTo>
                  <a:lnTo>
                    <a:pt x="205740" y="194075"/>
                  </a:lnTo>
                  <a:lnTo>
                    <a:pt x="206587" y="193730"/>
                  </a:lnTo>
                  <a:lnTo>
                    <a:pt x="209785" y="195605"/>
                  </a:lnTo>
                  <a:lnTo>
                    <a:pt x="210977" y="195596"/>
                  </a:lnTo>
                  <a:lnTo>
                    <a:pt x="211771" y="194744"/>
                  </a:lnTo>
                  <a:lnTo>
                    <a:pt x="213360" y="1905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 name="SMARTInkShape-4"/>
          <p:cNvSpPr/>
          <p:nvPr/>
        </p:nvSpPr>
        <p:spPr>
          <a:xfrm>
            <a:off x="3368040" y="3871053"/>
            <a:ext cx="99061" cy="98968"/>
          </a:xfrm>
          <a:custGeom>
            <a:avLst/>
            <a:gdLst/>
            <a:ahLst/>
            <a:cxnLst/>
            <a:rect l="0" t="0" r="0" b="0"/>
            <a:pathLst>
              <a:path w="99061" h="98968">
                <a:moveTo>
                  <a:pt x="91440" y="98967"/>
                </a:moveTo>
                <a:lnTo>
                  <a:pt x="91440" y="76200"/>
                </a:lnTo>
                <a:lnTo>
                  <a:pt x="95485" y="76135"/>
                </a:lnTo>
                <a:lnTo>
                  <a:pt x="96677" y="75279"/>
                </a:lnTo>
                <a:lnTo>
                  <a:pt x="98967" y="68801"/>
                </a:lnTo>
                <a:lnTo>
                  <a:pt x="99060" y="30703"/>
                </a:lnTo>
                <a:lnTo>
                  <a:pt x="99060" y="23854"/>
                </a:lnTo>
                <a:lnTo>
                  <a:pt x="98213" y="23491"/>
                </a:lnTo>
                <a:lnTo>
                  <a:pt x="87709" y="22795"/>
                </a:lnTo>
                <a:lnTo>
                  <a:pt x="86413" y="21939"/>
                </a:lnTo>
                <a:lnTo>
                  <a:pt x="85548" y="20522"/>
                </a:lnTo>
                <a:lnTo>
                  <a:pt x="83850" y="15240"/>
                </a:lnTo>
                <a:lnTo>
                  <a:pt x="77262" y="8595"/>
                </a:lnTo>
                <a:lnTo>
                  <a:pt x="68681" y="7535"/>
                </a:lnTo>
                <a:lnTo>
                  <a:pt x="41798" y="7527"/>
                </a:lnTo>
                <a:lnTo>
                  <a:pt x="40565" y="6680"/>
                </a:lnTo>
                <a:lnTo>
                  <a:pt x="39743" y="5269"/>
                </a:lnTo>
                <a:lnTo>
                  <a:pt x="39195" y="3482"/>
                </a:lnTo>
                <a:lnTo>
                  <a:pt x="37984" y="2290"/>
                </a:lnTo>
                <a:lnTo>
                  <a:pt x="30822" y="0"/>
                </a:lnTo>
                <a:lnTo>
                  <a:pt x="30510" y="6476"/>
                </a:lnTo>
                <a:lnTo>
                  <a:pt x="29653" y="6826"/>
                </a:lnTo>
                <a:lnTo>
                  <a:pt x="1087" y="7527"/>
                </a:lnTo>
                <a:lnTo>
                  <a:pt x="725" y="8374"/>
                </a:lnTo>
                <a:lnTo>
                  <a:pt x="0" y="46455"/>
                </a:lnTo>
                <a:lnTo>
                  <a:pt x="0" y="84555"/>
                </a:lnTo>
                <a:lnTo>
                  <a:pt x="0" y="91339"/>
                </a:lnTo>
                <a:lnTo>
                  <a:pt x="7620" y="9134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5"/>
          <p:cNvSpPr/>
          <p:nvPr/>
        </p:nvSpPr>
        <p:spPr>
          <a:xfrm>
            <a:off x="3375660" y="3878580"/>
            <a:ext cx="167641" cy="99061"/>
          </a:xfrm>
          <a:custGeom>
            <a:avLst/>
            <a:gdLst/>
            <a:ahLst/>
            <a:cxnLst/>
            <a:rect l="0" t="0" r="0" b="0"/>
            <a:pathLst>
              <a:path w="167641" h="99061">
                <a:moveTo>
                  <a:pt x="60960" y="91440"/>
                </a:moveTo>
                <a:lnTo>
                  <a:pt x="83505" y="91440"/>
                </a:lnTo>
                <a:lnTo>
                  <a:pt x="83812" y="84134"/>
                </a:lnTo>
                <a:lnTo>
                  <a:pt x="90380" y="90408"/>
                </a:lnTo>
                <a:lnTo>
                  <a:pt x="90733" y="89906"/>
                </a:lnTo>
                <a:lnTo>
                  <a:pt x="91126" y="87089"/>
                </a:lnTo>
                <a:lnTo>
                  <a:pt x="92077" y="86000"/>
                </a:lnTo>
                <a:lnTo>
                  <a:pt x="98738" y="83905"/>
                </a:lnTo>
                <a:lnTo>
                  <a:pt x="110697" y="83820"/>
                </a:lnTo>
                <a:lnTo>
                  <a:pt x="111898" y="82974"/>
                </a:lnTo>
                <a:lnTo>
                  <a:pt x="112699" y="81562"/>
                </a:lnTo>
                <a:lnTo>
                  <a:pt x="114206" y="76514"/>
                </a:lnTo>
                <a:lnTo>
                  <a:pt x="121826" y="76203"/>
                </a:lnTo>
                <a:lnTo>
                  <a:pt x="121892" y="72156"/>
                </a:lnTo>
                <a:lnTo>
                  <a:pt x="122748" y="70963"/>
                </a:lnTo>
                <a:lnTo>
                  <a:pt x="129330" y="68642"/>
                </a:lnTo>
                <a:lnTo>
                  <a:pt x="129532" y="68583"/>
                </a:lnTo>
                <a:lnTo>
                  <a:pt x="136846" y="61274"/>
                </a:lnTo>
                <a:lnTo>
                  <a:pt x="137067" y="57008"/>
                </a:lnTo>
                <a:lnTo>
                  <a:pt x="137945" y="55785"/>
                </a:lnTo>
                <a:lnTo>
                  <a:pt x="139376" y="54970"/>
                </a:lnTo>
                <a:lnTo>
                  <a:pt x="144464" y="53435"/>
                </a:lnTo>
                <a:lnTo>
                  <a:pt x="144752" y="46787"/>
                </a:lnTo>
                <a:lnTo>
                  <a:pt x="145608" y="46432"/>
                </a:lnTo>
                <a:lnTo>
                  <a:pt x="148817" y="46036"/>
                </a:lnTo>
                <a:lnTo>
                  <a:pt x="150011" y="45084"/>
                </a:lnTo>
                <a:lnTo>
                  <a:pt x="151338" y="41768"/>
                </a:lnTo>
                <a:lnTo>
                  <a:pt x="152539" y="40546"/>
                </a:lnTo>
                <a:lnTo>
                  <a:pt x="160011" y="38103"/>
                </a:lnTo>
                <a:lnTo>
                  <a:pt x="160020" y="30483"/>
                </a:lnTo>
                <a:lnTo>
                  <a:pt x="167612" y="22888"/>
                </a:lnTo>
                <a:lnTo>
                  <a:pt x="167640" y="15333"/>
                </a:lnTo>
                <a:lnTo>
                  <a:pt x="160113" y="15241"/>
                </a:lnTo>
                <a:lnTo>
                  <a:pt x="160020" y="7623"/>
                </a:lnTo>
                <a:lnTo>
                  <a:pt x="153459" y="7620"/>
                </a:lnTo>
                <a:lnTo>
                  <a:pt x="153106" y="6774"/>
                </a:lnTo>
                <a:lnTo>
                  <a:pt x="152493" y="1059"/>
                </a:lnTo>
                <a:lnTo>
                  <a:pt x="150184" y="471"/>
                </a:lnTo>
                <a:lnTo>
                  <a:pt x="112194" y="0"/>
                </a:lnTo>
                <a:lnTo>
                  <a:pt x="74607" y="0"/>
                </a:lnTo>
                <a:lnTo>
                  <a:pt x="37584" y="0"/>
                </a:lnTo>
                <a:lnTo>
                  <a:pt x="8803" y="0"/>
                </a:lnTo>
                <a:lnTo>
                  <a:pt x="8409" y="847"/>
                </a:lnTo>
                <a:lnTo>
                  <a:pt x="7970" y="4045"/>
                </a:lnTo>
                <a:lnTo>
                  <a:pt x="7007" y="5237"/>
                </a:lnTo>
                <a:lnTo>
                  <a:pt x="5" y="7618"/>
                </a:lnTo>
                <a:lnTo>
                  <a:pt x="0" y="7620"/>
                </a:lnTo>
                <a:lnTo>
                  <a:pt x="0" y="26812"/>
                </a:lnTo>
                <a:lnTo>
                  <a:pt x="847" y="28035"/>
                </a:lnTo>
                <a:lnTo>
                  <a:pt x="2258" y="28850"/>
                </a:lnTo>
                <a:lnTo>
                  <a:pt x="6561" y="30158"/>
                </a:lnTo>
                <a:lnTo>
                  <a:pt x="7149" y="32594"/>
                </a:lnTo>
                <a:lnTo>
                  <a:pt x="7620" y="70686"/>
                </a:lnTo>
                <a:lnTo>
                  <a:pt x="7620" y="990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SMARTInkShape-6"/>
          <p:cNvSpPr/>
          <p:nvPr/>
        </p:nvSpPr>
        <p:spPr>
          <a:xfrm>
            <a:off x="3276600" y="3764280"/>
            <a:ext cx="259081" cy="266701"/>
          </a:xfrm>
          <a:custGeom>
            <a:avLst/>
            <a:gdLst/>
            <a:ahLst/>
            <a:cxnLst/>
            <a:rect l="0" t="0" r="0" b="0"/>
            <a:pathLst>
              <a:path w="259081" h="266701">
                <a:moveTo>
                  <a:pt x="236220" y="38100"/>
                </a:moveTo>
                <a:lnTo>
                  <a:pt x="236220" y="34055"/>
                </a:lnTo>
                <a:lnTo>
                  <a:pt x="235373" y="32863"/>
                </a:lnTo>
                <a:lnTo>
                  <a:pt x="233962" y="32069"/>
                </a:lnTo>
                <a:lnTo>
                  <a:pt x="228628" y="30488"/>
                </a:lnTo>
                <a:lnTo>
                  <a:pt x="228600" y="22868"/>
                </a:lnTo>
                <a:lnTo>
                  <a:pt x="213676" y="7936"/>
                </a:lnTo>
                <a:lnTo>
                  <a:pt x="199501" y="7628"/>
                </a:lnTo>
                <a:lnTo>
                  <a:pt x="191681" y="1060"/>
                </a:lnTo>
                <a:lnTo>
                  <a:pt x="186804" y="314"/>
                </a:lnTo>
                <a:lnTo>
                  <a:pt x="149832" y="0"/>
                </a:lnTo>
                <a:lnTo>
                  <a:pt x="144767" y="2258"/>
                </a:lnTo>
                <a:lnTo>
                  <a:pt x="139695" y="5237"/>
                </a:lnTo>
                <a:lnTo>
                  <a:pt x="129539" y="7149"/>
                </a:lnTo>
                <a:lnTo>
                  <a:pt x="104885" y="7612"/>
                </a:lnTo>
                <a:lnTo>
                  <a:pt x="99391" y="9874"/>
                </a:lnTo>
                <a:lnTo>
                  <a:pt x="93011" y="14180"/>
                </a:lnTo>
                <a:lnTo>
                  <a:pt x="87861" y="14926"/>
                </a:lnTo>
                <a:lnTo>
                  <a:pt x="86514" y="15877"/>
                </a:lnTo>
                <a:lnTo>
                  <a:pt x="85616" y="17358"/>
                </a:lnTo>
                <a:lnTo>
                  <a:pt x="85017" y="19192"/>
                </a:lnTo>
                <a:lnTo>
                  <a:pt x="83771" y="20415"/>
                </a:lnTo>
                <a:lnTo>
                  <a:pt x="80129" y="21773"/>
                </a:lnTo>
                <a:lnTo>
                  <a:pt x="69984" y="22765"/>
                </a:lnTo>
                <a:lnTo>
                  <a:pt x="69516" y="23643"/>
                </a:lnTo>
                <a:lnTo>
                  <a:pt x="68996" y="26877"/>
                </a:lnTo>
                <a:lnTo>
                  <a:pt x="68011" y="28078"/>
                </a:lnTo>
                <a:lnTo>
                  <a:pt x="54724" y="36947"/>
                </a:lnTo>
                <a:lnTo>
                  <a:pt x="53955" y="39845"/>
                </a:lnTo>
                <a:lnTo>
                  <a:pt x="53750" y="41804"/>
                </a:lnTo>
                <a:lnTo>
                  <a:pt x="52767" y="43109"/>
                </a:lnTo>
                <a:lnTo>
                  <a:pt x="42770" y="49421"/>
                </a:lnTo>
                <a:lnTo>
                  <a:pt x="40175" y="53856"/>
                </a:lnTo>
                <a:lnTo>
                  <a:pt x="38510" y="63602"/>
                </a:lnTo>
                <a:lnTo>
                  <a:pt x="37527" y="65261"/>
                </a:lnTo>
                <a:lnTo>
                  <a:pt x="36025" y="66367"/>
                </a:lnTo>
                <a:lnTo>
                  <a:pt x="34176" y="67105"/>
                </a:lnTo>
                <a:lnTo>
                  <a:pt x="32944" y="68443"/>
                </a:lnTo>
                <a:lnTo>
                  <a:pt x="28709" y="76675"/>
                </a:lnTo>
                <a:lnTo>
                  <a:pt x="25460" y="81491"/>
                </a:lnTo>
                <a:lnTo>
                  <a:pt x="23202" y="89962"/>
                </a:lnTo>
                <a:lnTo>
                  <a:pt x="16329" y="97871"/>
                </a:lnTo>
                <a:lnTo>
                  <a:pt x="15335" y="105516"/>
                </a:lnTo>
                <a:lnTo>
                  <a:pt x="15241" y="124804"/>
                </a:lnTo>
                <a:lnTo>
                  <a:pt x="14394" y="126383"/>
                </a:lnTo>
                <a:lnTo>
                  <a:pt x="12983" y="127435"/>
                </a:lnTo>
                <a:lnTo>
                  <a:pt x="11195" y="128137"/>
                </a:lnTo>
                <a:lnTo>
                  <a:pt x="10003" y="129451"/>
                </a:lnTo>
                <a:lnTo>
                  <a:pt x="8679" y="133170"/>
                </a:lnTo>
                <a:lnTo>
                  <a:pt x="7713" y="147415"/>
                </a:lnTo>
                <a:lnTo>
                  <a:pt x="6835" y="149077"/>
                </a:lnTo>
                <a:lnTo>
                  <a:pt x="5404" y="150185"/>
                </a:lnTo>
                <a:lnTo>
                  <a:pt x="3602" y="150923"/>
                </a:lnTo>
                <a:lnTo>
                  <a:pt x="2401" y="152262"/>
                </a:lnTo>
                <a:lnTo>
                  <a:pt x="1067" y="156007"/>
                </a:lnTo>
                <a:lnTo>
                  <a:pt x="1" y="193133"/>
                </a:lnTo>
                <a:lnTo>
                  <a:pt x="0" y="228184"/>
                </a:lnTo>
                <a:lnTo>
                  <a:pt x="6561" y="235124"/>
                </a:lnTo>
                <a:lnTo>
                  <a:pt x="7306" y="239940"/>
                </a:lnTo>
                <a:lnTo>
                  <a:pt x="8257" y="241240"/>
                </a:lnTo>
                <a:lnTo>
                  <a:pt x="9738" y="242107"/>
                </a:lnTo>
                <a:lnTo>
                  <a:pt x="14918" y="243739"/>
                </a:lnTo>
                <a:lnTo>
                  <a:pt x="15145" y="247855"/>
                </a:lnTo>
                <a:lnTo>
                  <a:pt x="16023" y="249057"/>
                </a:lnTo>
                <a:lnTo>
                  <a:pt x="19257" y="250392"/>
                </a:lnTo>
                <a:lnTo>
                  <a:pt x="20458" y="251594"/>
                </a:lnTo>
                <a:lnTo>
                  <a:pt x="22544" y="257927"/>
                </a:lnTo>
                <a:lnTo>
                  <a:pt x="24977" y="258568"/>
                </a:lnTo>
                <a:lnTo>
                  <a:pt x="30158" y="259050"/>
                </a:lnTo>
                <a:lnTo>
                  <a:pt x="37012" y="265638"/>
                </a:lnTo>
                <a:lnTo>
                  <a:pt x="41823" y="266385"/>
                </a:lnTo>
                <a:lnTo>
                  <a:pt x="79896" y="266700"/>
                </a:lnTo>
                <a:lnTo>
                  <a:pt x="117995" y="266700"/>
                </a:lnTo>
                <a:lnTo>
                  <a:pt x="121576" y="266700"/>
                </a:lnTo>
                <a:lnTo>
                  <a:pt x="127936" y="261463"/>
                </a:lnTo>
                <a:lnTo>
                  <a:pt x="135778" y="259394"/>
                </a:lnTo>
                <a:lnTo>
                  <a:pt x="147645" y="259108"/>
                </a:lnTo>
                <a:lnTo>
                  <a:pt x="152544" y="256834"/>
                </a:lnTo>
                <a:lnTo>
                  <a:pt x="157544" y="253848"/>
                </a:lnTo>
                <a:lnTo>
                  <a:pt x="165119" y="251321"/>
                </a:lnTo>
                <a:lnTo>
                  <a:pt x="173757" y="244992"/>
                </a:lnTo>
                <a:lnTo>
                  <a:pt x="178860" y="244182"/>
                </a:lnTo>
                <a:lnTo>
                  <a:pt x="200687" y="243849"/>
                </a:lnTo>
                <a:lnTo>
                  <a:pt x="202372" y="242999"/>
                </a:lnTo>
                <a:lnTo>
                  <a:pt x="203494" y="241586"/>
                </a:lnTo>
                <a:lnTo>
                  <a:pt x="204243" y="239797"/>
                </a:lnTo>
                <a:lnTo>
                  <a:pt x="205589" y="238605"/>
                </a:lnTo>
                <a:lnTo>
                  <a:pt x="209341" y="237280"/>
                </a:lnTo>
                <a:lnTo>
                  <a:pt x="210681" y="236080"/>
                </a:lnTo>
                <a:lnTo>
                  <a:pt x="212169" y="232489"/>
                </a:lnTo>
                <a:lnTo>
                  <a:pt x="213413" y="231193"/>
                </a:lnTo>
                <a:lnTo>
                  <a:pt x="219816" y="228941"/>
                </a:lnTo>
                <a:lnTo>
                  <a:pt x="224680" y="228701"/>
                </a:lnTo>
                <a:lnTo>
                  <a:pt x="229115" y="226387"/>
                </a:lnTo>
                <a:lnTo>
                  <a:pt x="234817" y="222048"/>
                </a:lnTo>
                <a:lnTo>
                  <a:pt x="239850" y="221296"/>
                </a:lnTo>
                <a:lnTo>
                  <a:pt x="241180" y="220344"/>
                </a:lnTo>
                <a:lnTo>
                  <a:pt x="242066" y="218863"/>
                </a:lnTo>
                <a:lnTo>
                  <a:pt x="243736" y="213682"/>
                </a:lnTo>
                <a:lnTo>
                  <a:pt x="247855" y="213455"/>
                </a:lnTo>
                <a:lnTo>
                  <a:pt x="249056" y="212577"/>
                </a:lnTo>
                <a:lnTo>
                  <a:pt x="253577" y="203956"/>
                </a:lnTo>
                <a:lnTo>
                  <a:pt x="257993" y="199273"/>
                </a:lnTo>
                <a:lnTo>
                  <a:pt x="258758" y="194416"/>
                </a:lnTo>
                <a:lnTo>
                  <a:pt x="259080" y="156391"/>
                </a:lnTo>
                <a:lnTo>
                  <a:pt x="259080" y="149537"/>
                </a:lnTo>
                <a:lnTo>
                  <a:pt x="258233" y="147952"/>
                </a:lnTo>
                <a:lnTo>
                  <a:pt x="256822" y="146894"/>
                </a:lnTo>
                <a:lnTo>
                  <a:pt x="252519" y="145198"/>
                </a:lnTo>
                <a:lnTo>
                  <a:pt x="251931" y="142708"/>
                </a:lnTo>
                <a:lnTo>
                  <a:pt x="251774" y="140859"/>
                </a:lnTo>
                <a:lnTo>
                  <a:pt x="249342" y="136546"/>
                </a:lnTo>
                <a:lnTo>
                  <a:pt x="244162" y="129950"/>
                </a:lnTo>
                <a:lnTo>
                  <a:pt x="243935" y="125617"/>
                </a:lnTo>
                <a:lnTo>
                  <a:pt x="241624" y="121305"/>
                </a:lnTo>
                <a:lnTo>
                  <a:pt x="239823" y="118970"/>
                </a:lnTo>
                <a:lnTo>
                  <a:pt x="235564" y="116376"/>
                </a:lnTo>
                <a:lnTo>
                  <a:pt x="228671" y="114573"/>
                </a:lnTo>
                <a:lnTo>
                  <a:pt x="224962" y="114422"/>
                </a:lnTo>
                <a:lnTo>
                  <a:pt x="220492" y="112096"/>
                </a:lnTo>
                <a:lnTo>
                  <a:pt x="214769" y="107750"/>
                </a:lnTo>
                <a:lnTo>
                  <a:pt x="206923" y="106774"/>
                </a:lnTo>
                <a:lnTo>
                  <a:pt x="170130" y="106680"/>
                </a:lnTo>
                <a:lnTo>
                  <a:pt x="153903" y="106680"/>
                </a:lnTo>
                <a:lnTo>
                  <a:pt x="137814" y="113594"/>
                </a:lnTo>
                <a:lnTo>
                  <a:pt x="106680" y="114300"/>
                </a:lnTo>
                <a:lnTo>
                  <a:pt x="106680" y="143396"/>
                </a:lnTo>
                <a:lnTo>
                  <a:pt x="113241" y="151219"/>
                </a:lnTo>
                <a:lnTo>
                  <a:pt x="114207" y="158857"/>
                </a:lnTo>
                <a:lnTo>
                  <a:pt x="114292" y="170524"/>
                </a:lnTo>
                <a:lnTo>
                  <a:pt x="115141" y="172103"/>
                </a:lnTo>
                <a:lnTo>
                  <a:pt x="116554" y="173155"/>
                </a:lnTo>
                <a:lnTo>
                  <a:pt x="118343" y="173857"/>
                </a:lnTo>
                <a:lnTo>
                  <a:pt x="119535" y="175171"/>
                </a:lnTo>
                <a:lnTo>
                  <a:pt x="121827" y="182529"/>
                </a:lnTo>
                <a:lnTo>
                  <a:pt x="121920" y="1981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MARTInkShape-7"/>
          <p:cNvSpPr/>
          <p:nvPr/>
        </p:nvSpPr>
        <p:spPr>
          <a:xfrm>
            <a:off x="3794760" y="3550920"/>
            <a:ext cx="266701" cy="266701"/>
          </a:xfrm>
          <a:custGeom>
            <a:avLst/>
            <a:gdLst/>
            <a:ahLst/>
            <a:cxnLst/>
            <a:rect l="0" t="0" r="0" b="0"/>
            <a:pathLst>
              <a:path w="266701" h="266701">
                <a:moveTo>
                  <a:pt x="266700" y="22860"/>
                </a:moveTo>
                <a:lnTo>
                  <a:pt x="266700" y="8680"/>
                </a:lnTo>
                <a:lnTo>
                  <a:pt x="265853" y="8327"/>
                </a:lnTo>
                <a:lnTo>
                  <a:pt x="259082" y="7620"/>
                </a:lnTo>
                <a:lnTo>
                  <a:pt x="252519" y="1059"/>
                </a:lnTo>
                <a:lnTo>
                  <a:pt x="244181" y="28"/>
                </a:lnTo>
                <a:lnTo>
                  <a:pt x="207550" y="0"/>
                </a:lnTo>
                <a:lnTo>
                  <a:pt x="171347" y="0"/>
                </a:lnTo>
                <a:lnTo>
                  <a:pt x="133459" y="0"/>
                </a:lnTo>
                <a:lnTo>
                  <a:pt x="117998" y="0"/>
                </a:lnTo>
                <a:lnTo>
                  <a:pt x="113686" y="2258"/>
                </a:lnTo>
                <a:lnTo>
                  <a:pt x="108064" y="6561"/>
                </a:lnTo>
                <a:lnTo>
                  <a:pt x="100241" y="7527"/>
                </a:lnTo>
                <a:lnTo>
                  <a:pt x="92603" y="14172"/>
                </a:lnTo>
                <a:lnTo>
                  <a:pt x="84981" y="15146"/>
                </a:lnTo>
                <a:lnTo>
                  <a:pt x="80119" y="15212"/>
                </a:lnTo>
                <a:lnTo>
                  <a:pt x="78812" y="16068"/>
                </a:lnTo>
                <a:lnTo>
                  <a:pt x="77942" y="17485"/>
                </a:lnTo>
                <a:lnTo>
                  <a:pt x="77361" y="19277"/>
                </a:lnTo>
                <a:lnTo>
                  <a:pt x="76128" y="20471"/>
                </a:lnTo>
                <a:lnTo>
                  <a:pt x="68924" y="22767"/>
                </a:lnTo>
                <a:lnTo>
                  <a:pt x="62564" y="28079"/>
                </a:lnTo>
                <a:lnTo>
                  <a:pt x="58004" y="29413"/>
                </a:lnTo>
                <a:lnTo>
                  <a:pt x="56450" y="30615"/>
                </a:lnTo>
                <a:lnTo>
                  <a:pt x="49416" y="41804"/>
                </a:lnTo>
                <a:lnTo>
                  <a:pt x="45105" y="43980"/>
                </a:lnTo>
                <a:lnTo>
                  <a:pt x="42770" y="44560"/>
                </a:lnTo>
                <a:lnTo>
                  <a:pt x="41213" y="45793"/>
                </a:lnTo>
                <a:lnTo>
                  <a:pt x="38510" y="52179"/>
                </a:lnTo>
                <a:lnTo>
                  <a:pt x="36024" y="52824"/>
                </a:lnTo>
                <a:lnTo>
                  <a:pt x="34176" y="52996"/>
                </a:lnTo>
                <a:lnTo>
                  <a:pt x="32944" y="53957"/>
                </a:lnTo>
                <a:lnTo>
                  <a:pt x="23202" y="68170"/>
                </a:lnTo>
                <a:lnTo>
                  <a:pt x="22961" y="72504"/>
                </a:lnTo>
                <a:lnTo>
                  <a:pt x="20647" y="76815"/>
                </a:lnTo>
                <a:lnTo>
                  <a:pt x="15556" y="83410"/>
                </a:lnTo>
                <a:lnTo>
                  <a:pt x="15268" y="94390"/>
                </a:lnTo>
                <a:lnTo>
                  <a:pt x="14412" y="95947"/>
                </a:lnTo>
                <a:lnTo>
                  <a:pt x="12995" y="96984"/>
                </a:lnTo>
                <a:lnTo>
                  <a:pt x="11203" y="97677"/>
                </a:lnTo>
                <a:lnTo>
                  <a:pt x="10009" y="98984"/>
                </a:lnTo>
                <a:lnTo>
                  <a:pt x="6983" y="106740"/>
                </a:lnTo>
                <a:lnTo>
                  <a:pt x="1087" y="113137"/>
                </a:lnTo>
                <a:lnTo>
                  <a:pt x="95" y="120759"/>
                </a:lnTo>
                <a:lnTo>
                  <a:pt x="0" y="158859"/>
                </a:lnTo>
                <a:lnTo>
                  <a:pt x="0" y="181791"/>
                </a:lnTo>
                <a:lnTo>
                  <a:pt x="7306" y="190158"/>
                </a:lnTo>
                <a:lnTo>
                  <a:pt x="7527" y="194444"/>
                </a:lnTo>
                <a:lnTo>
                  <a:pt x="8405" y="195669"/>
                </a:lnTo>
                <a:lnTo>
                  <a:pt x="9836" y="196486"/>
                </a:lnTo>
                <a:lnTo>
                  <a:pt x="11638" y="197031"/>
                </a:lnTo>
                <a:lnTo>
                  <a:pt x="12839" y="198240"/>
                </a:lnTo>
                <a:lnTo>
                  <a:pt x="15146" y="205398"/>
                </a:lnTo>
                <a:lnTo>
                  <a:pt x="15232" y="216316"/>
                </a:lnTo>
                <a:lnTo>
                  <a:pt x="16081" y="217870"/>
                </a:lnTo>
                <a:lnTo>
                  <a:pt x="17494" y="218907"/>
                </a:lnTo>
                <a:lnTo>
                  <a:pt x="22767" y="220944"/>
                </a:lnTo>
                <a:lnTo>
                  <a:pt x="22833" y="225015"/>
                </a:lnTo>
                <a:lnTo>
                  <a:pt x="23688" y="226210"/>
                </a:lnTo>
                <a:lnTo>
                  <a:pt x="37979" y="236119"/>
                </a:lnTo>
                <a:lnTo>
                  <a:pt x="48695" y="236211"/>
                </a:lnTo>
                <a:lnTo>
                  <a:pt x="50244" y="237061"/>
                </a:lnTo>
                <a:lnTo>
                  <a:pt x="51276" y="238474"/>
                </a:lnTo>
                <a:lnTo>
                  <a:pt x="52932" y="242780"/>
                </a:lnTo>
                <a:lnTo>
                  <a:pt x="55417" y="243369"/>
                </a:lnTo>
                <a:lnTo>
                  <a:pt x="75039" y="243839"/>
                </a:lnTo>
                <a:lnTo>
                  <a:pt x="75426" y="244686"/>
                </a:lnTo>
                <a:lnTo>
                  <a:pt x="75856" y="247885"/>
                </a:lnTo>
                <a:lnTo>
                  <a:pt x="76817" y="249077"/>
                </a:lnTo>
                <a:lnTo>
                  <a:pt x="82730" y="251146"/>
                </a:lnTo>
                <a:lnTo>
                  <a:pt x="120538" y="251460"/>
                </a:lnTo>
                <a:lnTo>
                  <a:pt x="143619" y="251460"/>
                </a:lnTo>
                <a:lnTo>
                  <a:pt x="144006" y="250613"/>
                </a:lnTo>
                <a:lnTo>
                  <a:pt x="144436" y="247415"/>
                </a:lnTo>
                <a:lnTo>
                  <a:pt x="145398" y="246223"/>
                </a:lnTo>
                <a:lnTo>
                  <a:pt x="148723" y="244899"/>
                </a:lnTo>
                <a:lnTo>
                  <a:pt x="149949" y="245393"/>
                </a:lnTo>
                <a:lnTo>
                  <a:pt x="150766" y="246568"/>
                </a:lnTo>
                <a:lnTo>
                  <a:pt x="151310" y="248199"/>
                </a:lnTo>
                <a:lnTo>
                  <a:pt x="152520" y="248440"/>
                </a:lnTo>
                <a:lnTo>
                  <a:pt x="159678" y="244069"/>
                </a:lnTo>
                <a:lnTo>
                  <a:pt x="173878" y="243846"/>
                </a:lnTo>
                <a:lnTo>
                  <a:pt x="181700" y="237280"/>
                </a:lnTo>
                <a:lnTo>
                  <a:pt x="189337" y="236313"/>
                </a:lnTo>
                <a:lnTo>
                  <a:pt x="197776" y="228916"/>
                </a:lnTo>
                <a:lnTo>
                  <a:pt x="202063" y="228694"/>
                </a:lnTo>
                <a:lnTo>
                  <a:pt x="203289" y="227816"/>
                </a:lnTo>
                <a:lnTo>
                  <a:pt x="204106" y="226384"/>
                </a:lnTo>
                <a:lnTo>
                  <a:pt x="205418" y="222047"/>
                </a:lnTo>
                <a:lnTo>
                  <a:pt x="207854" y="221455"/>
                </a:lnTo>
                <a:lnTo>
                  <a:pt x="217310" y="220988"/>
                </a:lnTo>
                <a:lnTo>
                  <a:pt x="218533" y="220139"/>
                </a:lnTo>
                <a:lnTo>
                  <a:pt x="219349" y="218726"/>
                </a:lnTo>
                <a:lnTo>
                  <a:pt x="219892" y="216938"/>
                </a:lnTo>
                <a:lnTo>
                  <a:pt x="221101" y="215745"/>
                </a:lnTo>
                <a:lnTo>
                  <a:pt x="224703" y="214420"/>
                </a:lnTo>
                <a:lnTo>
                  <a:pt x="226002" y="213220"/>
                </a:lnTo>
                <a:lnTo>
                  <a:pt x="228258" y="206892"/>
                </a:lnTo>
                <a:lnTo>
                  <a:pt x="230706" y="206252"/>
                </a:lnTo>
                <a:lnTo>
                  <a:pt x="235131" y="205841"/>
                </a:lnTo>
                <a:lnTo>
                  <a:pt x="242685" y="199188"/>
                </a:lnTo>
                <a:lnTo>
                  <a:pt x="243498" y="194391"/>
                </a:lnTo>
                <a:lnTo>
                  <a:pt x="244459" y="193094"/>
                </a:lnTo>
                <a:lnTo>
                  <a:pt x="250371" y="190842"/>
                </a:lnTo>
                <a:lnTo>
                  <a:pt x="257925" y="190530"/>
                </a:lnTo>
                <a:lnTo>
                  <a:pt x="258310" y="189673"/>
                </a:lnTo>
                <a:lnTo>
                  <a:pt x="259080" y="167734"/>
                </a:lnTo>
                <a:lnTo>
                  <a:pt x="251774" y="160336"/>
                </a:lnTo>
                <a:lnTo>
                  <a:pt x="251553" y="156068"/>
                </a:lnTo>
                <a:lnTo>
                  <a:pt x="250675" y="154846"/>
                </a:lnTo>
                <a:lnTo>
                  <a:pt x="249244" y="154031"/>
                </a:lnTo>
                <a:lnTo>
                  <a:pt x="244156" y="152495"/>
                </a:lnTo>
                <a:lnTo>
                  <a:pt x="243868" y="145847"/>
                </a:lnTo>
                <a:lnTo>
                  <a:pt x="243012" y="145492"/>
                </a:lnTo>
                <a:lnTo>
                  <a:pt x="239803" y="145096"/>
                </a:lnTo>
                <a:lnTo>
                  <a:pt x="235555" y="142663"/>
                </a:lnTo>
                <a:lnTo>
                  <a:pt x="229007" y="137482"/>
                </a:lnTo>
                <a:lnTo>
                  <a:pt x="224675" y="137256"/>
                </a:lnTo>
                <a:lnTo>
                  <a:pt x="220364" y="134945"/>
                </a:lnTo>
                <a:lnTo>
                  <a:pt x="213770" y="129856"/>
                </a:lnTo>
                <a:lnTo>
                  <a:pt x="205769" y="129541"/>
                </a:lnTo>
                <a:lnTo>
                  <a:pt x="205741" y="122234"/>
                </a:lnTo>
                <a:lnTo>
                  <a:pt x="190594" y="121920"/>
                </a:lnTo>
                <a:lnTo>
                  <a:pt x="186482" y="117875"/>
                </a:lnTo>
                <a:lnTo>
                  <a:pt x="182224" y="115889"/>
                </a:lnTo>
                <a:lnTo>
                  <a:pt x="165858" y="114301"/>
                </a:lnTo>
                <a:lnTo>
                  <a:pt x="142138" y="114300"/>
                </a:lnTo>
                <a:lnTo>
                  <a:pt x="137115" y="116558"/>
                </a:lnTo>
                <a:lnTo>
                  <a:pt x="132060" y="119537"/>
                </a:lnTo>
                <a:lnTo>
                  <a:pt x="121916" y="121449"/>
                </a:lnTo>
                <a:lnTo>
                  <a:pt x="84291" y="121916"/>
                </a:lnTo>
                <a:lnTo>
                  <a:pt x="46911" y="121920"/>
                </a:lnTo>
                <a:lnTo>
                  <a:pt x="38100" y="121920"/>
                </a:lnTo>
                <a:lnTo>
                  <a:pt x="38100" y="128481"/>
                </a:lnTo>
                <a:lnTo>
                  <a:pt x="44661" y="136008"/>
                </a:lnTo>
                <a:lnTo>
                  <a:pt x="45406" y="140864"/>
                </a:lnTo>
                <a:lnTo>
                  <a:pt x="45692" y="155042"/>
                </a:lnTo>
                <a:lnTo>
                  <a:pt x="47966" y="160066"/>
                </a:lnTo>
                <a:lnTo>
                  <a:pt x="52278" y="166144"/>
                </a:lnTo>
                <a:lnTo>
                  <a:pt x="53130" y="174275"/>
                </a:lnTo>
                <a:lnTo>
                  <a:pt x="53312" y="188029"/>
                </a:lnTo>
                <a:lnTo>
                  <a:pt x="60488" y="206960"/>
                </a:lnTo>
                <a:lnTo>
                  <a:pt x="60960" y="243684"/>
                </a:lnTo>
                <a:lnTo>
                  <a:pt x="60960" y="254314"/>
                </a:lnTo>
                <a:lnTo>
                  <a:pt x="60113" y="255903"/>
                </a:lnTo>
                <a:lnTo>
                  <a:pt x="58702" y="256962"/>
                </a:lnTo>
                <a:lnTo>
                  <a:pt x="53654" y="258956"/>
                </a:lnTo>
                <a:lnTo>
                  <a:pt x="53340" y="266700"/>
                </a:lnTo>
                <a:lnTo>
                  <a:pt x="53340" y="259088"/>
                </a:lnTo>
                <a:lnTo>
                  <a:pt x="46779" y="259081"/>
                </a:lnTo>
                <a:lnTo>
                  <a:pt x="46426" y="258234"/>
                </a:lnTo>
                <a:lnTo>
                  <a:pt x="45720" y="2514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SMARTInkShape-8"/>
          <p:cNvSpPr/>
          <p:nvPr/>
        </p:nvSpPr>
        <p:spPr>
          <a:xfrm>
            <a:off x="4648200" y="3672840"/>
            <a:ext cx="411481" cy="175261"/>
          </a:xfrm>
          <a:custGeom>
            <a:avLst/>
            <a:gdLst/>
            <a:ahLst/>
            <a:cxnLst/>
            <a:rect l="0" t="0" r="0" b="0"/>
            <a:pathLst>
              <a:path w="411481" h="175261">
                <a:moveTo>
                  <a:pt x="411480" y="15240"/>
                </a:moveTo>
                <a:lnTo>
                  <a:pt x="411480" y="7934"/>
                </a:lnTo>
                <a:lnTo>
                  <a:pt x="392288" y="7620"/>
                </a:lnTo>
                <a:lnTo>
                  <a:pt x="387993" y="5362"/>
                </a:lnTo>
                <a:lnTo>
                  <a:pt x="381409" y="314"/>
                </a:lnTo>
                <a:lnTo>
                  <a:pt x="344652" y="0"/>
                </a:lnTo>
                <a:lnTo>
                  <a:pt x="313575" y="0"/>
                </a:lnTo>
                <a:lnTo>
                  <a:pt x="313190" y="847"/>
                </a:lnTo>
                <a:lnTo>
                  <a:pt x="312762" y="4045"/>
                </a:lnTo>
                <a:lnTo>
                  <a:pt x="311801" y="5237"/>
                </a:lnTo>
                <a:lnTo>
                  <a:pt x="308477" y="6561"/>
                </a:lnTo>
                <a:lnTo>
                  <a:pt x="292001" y="7527"/>
                </a:lnTo>
                <a:lnTo>
                  <a:pt x="281592" y="13639"/>
                </a:lnTo>
                <a:lnTo>
                  <a:pt x="264140" y="15146"/>
                </a:lnTo>
                <a:lnTo>
                  <a:pt x="262453" y="16024"/>
                </a:lnTo>
                <a:lnTo>
                  <a:pt x="261329" y="17456"/>
                </a:lnTo>
                <a:lnTo>
                  <a:pt x="260579" y="19258"/>
                </a:lnTo>
                <a:lnTo>
                  <a:pt x="258386" y="20459"/>
                </a:lnTo>
                <a:lnTo>
                  <a:pt x="240103" y="23496"/>
                </a:lnTo>
                <a:lnTo>
                  <a:pt x="238809" y="24977"/>
                </a:lnTo>
                <a:lnTo>
                  <a:pt x="237946" y="26812"/>
                </a:lnTo>
                <a:lnTo>
                  <a:pt x="235677" y="27188"/>
                </a:lnTo>
                <a:lnTo>
                  <a:pt x="226087" y="25365"/>
                </a:lnTo>
                <a:lnTo>
                  <a:pt x="224385" y="26223"/>
                </a:lnTo>
                <a:lnTo>
                  <a:pt x="223250" y="27642"/>
                </a:lnTo>
                <a:lnTo>
                  <a:pt x="219731" y="29219"/>
                </a:lnTo>
                <a:lnTo>
                  <a:pt x="208116" y="31161"/>
                </a:lnTo>
                <a:lnTo>
                  <a:pt x="198087" y="36478"/>
                </a:lnTo>
                <a:lnTo>
                  <a:pt x="185416" y="38733"/>
                </a:lnTo>
                <a:lnTo>
                  <a:pt x="176764" y="44633"/>
                </a:lnTo>
                <a:lnTo>
                  <a:pt x="169474" y="46352"/>
                </a:lnTo>
                <a:lnTo>
                  <a:pt x="162351" y="50893"/>
                </a:lnTo>
                <a:lnTo>
                  <a:pt x="152359" y="52857"/>
                </a:lnTo>
                <a:lnTo>
                  <a:pt x="142232" y="53245"/>
                </a:lnTo>
                <a:lnTo>
                  <a:pt x="137156" y="55555"/>
                </a:lnTo>
                <a:lnTo>
                  <a:pt x="132078" y="58558"/>
                </a:lnTo>
                <a:lnTo>
                  <a:pt x="126999" y="59893"/>
                </a:lnTo>
                <a:lnTo>
                  <a:pt x="125306" y="61095"/>
                </a:lnTo>
                <a:lnTo>
                  <a:pt x="124177" y="62743"/>
                </a:lnTo>
                <a:lnTo>
                  <a:pt x="123425" y="64689"/>
                </a:lnTo>
                <a:lnTo>
                  <a:pt x="122077" y="65986"/>
                </a:lnTo>
                <a:lnTo>
                  <a:pt x="118321" y="67427"/>
                </a:lnTo>
                <a:lnTo>
                  <a:pt x="103053" y="68550"/>
                </a:lnTo>
                <a:lnTo>
                  <a:pt x="101722" y="69407"/>
                </a:lnTo>
                <a:lnTo>
                  <a:pt x="100835" y="70825"/>
                </a:lnTo>
                <a:lnTo>
                  <a:pt x="100243" y="72616"/>
                </a:lnTo>
                <a:lnTo>
                  <a:pt x="99002" y="73811"/>
                </a:lnTo>
                <a:lnTo>
                  <a:pt x="90927" y="77986"/>
                </a:lnTo>
                <a:lnTo>
                  <a:pt x="85224" y="82668"/>
                </a:lnTo>
                <a:lnTo>
                  <a:pt x="78014" y="84439"/>
                </a:lnTo>
                <a:lnTo>
                  <a:pt x="60477" y="97328"/>
                </a:lnTo>
                <a:lnTo>
                  <a:pt x="54750" y="98718"/>
                </a:lnTo>
                <a:lnTo>
                  <a:pt x="54280" y="99679"/>
                </a:lnTo>
                <a:lnTo>
                  <a:pt x="53758" y="103004"/>
                </a:lnTo>
                <a:lnTo>
                  <a:pt x="52772" y="104229"/>
                </a:lnTo>
                <a:lnTo>
                  <a:pt x="49419" y="105591"/>
                </a:lnTo>
                <a:lnTo>
                  <a:pt x="48186" y="106801"/>
                </a:lnTo>
                <a:lnTo>
                  <a:pt x="46044" y="113145"/>
                </a:lnTo>
                <a:lnTo>
                  <a:pt x="43607" y="113787"/>
                </a:lnTo>
                <a:lnTo>
                  <a:pt x="41771" y="113958"/>
                </a:lnTo>
                <a:lnTo>
                  <a:pt x="40548" y="114919"/>
                </a:lnTo>
                <a:lnTo>
                  <a:pt x="39188" y="118244"/>
                </a:lnTo>
                <a:lnTo>
                  <a:pt x="37978" y="119469"/>
                </a:lnTo>
                <a:lnTo>
                  <a:pt x="31635" y="121597"/>
                </a:lnTo>
                <a:lnTo>
                  <a:pt x="30993" y="124034"/>
                </a:lnTo>
                <a:lnTo>
                  <a:pt x="30581" y="128452"/>
                </a:lnTo>
                <a:lnTo>
                  <a:pt x="16327" y="143691"/>
                </a:lnTo>
                <a:lnTo>
                  <a:pt x="15268" y="152058"/>
                </a:lnTo>
                <a:lnTo>
                  <a:pt x="15249" y="156344"/>
                </a:lnTo>
                <a:lnTo>
                  <a:pt x="14399" y="157569"/>
                </a:lnTo>
                <a:lnTo>
                  <a:pt x="12986" y="158386"/>
                </a:lnTo>
                <a:lnTo>
                  <a:pt x="7934" y="159925"/>
                </a:lnTo>
                <a:lnTo>
                  <a:pt x="7621" y="167612"/>
                </a:lnTo>
                <a:lnTo>
                  <a:pt x="314" y="167639"/>
                </a:lnTo>
                <a:lnTo>
                  <a:pt x="0" y="17526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9"/>
          <p:cNvSpPr/>
          <p:nvPr/>
        </p:nvSpPr>
        <p:spPr>
          <a:xfrm>
            <a:off x="4655820" y="3741420"/>
            <a:ext cx="563881" cy="502921"/>
          </a:xfrm>
          <a:custGeom>
            <a:avLst/>
            <a:gdLst/>
            <a:ahLst/>
            <a:cxnLst/>
            <a:rect l="0" t="0" r="0" b="0"/>
            <a:pathLst>
              <a:path w="563881" h="502921">
                <a:moveTo>
                  <a:pt x="289560" y="0"/>
                </a:moveTo>
                <a:lnTo>
                  <a:pt x="277903" y="0"/>
                </a:lnTo>
                <a:lnTo>
                  <a:pt x="276708" y="847"/>
                </a:lnTo>
                <a:lnTo>
                  <a:pt x="275913" y="2258"/>
                </a:lnTo>
                <a:lnTo>
                  <a:pt x="275382" y="4045"/>
                </a:lnTo>
                <a:lnTo>
                  <a:pt x="275028" y="4390"/>
                </a:lnTo>
                <a:lnTo>
                  <a:pt x="274792" y="3773"/>
                </a:lnTo>
                <a:lnTo>
                  <a:pt x="274634" y="2515"/>
                </a:lnTo>
                <a:lnTo>
                  <a:pt x="274529" y="2524"/>
                </a:lnTo>
                <a:lnTo>
                  <a:pt x="274413" y="4790"/>
                </a:lnTo>
                <a:lnTo>
                  <a:pt x="273536" y="5734"/>
                </a:lnTo>
                <a:lnTo>
                  <a:pt x="267016" y="7547"/>
                </a:lnTo>
                <a:lnTo>
                  <a:pt x="262748" y="7598"/>
                </a:lnTo>
                <a:lnTo>
                  <a:pt x="261526" y="8452"/>
                </a:lnTo>
                <a:lnTo>
                  <a:pt x="260711" y="9868"/>
                </a:lnTo>
                <a:lnTo>
                  <a:pt x="260167" y="11659"/>
                </a:lnTo>
                <a:lnTo>
                  <a:pt x="258958" y="12852"/>
                </a:lnTo>
                <a:lnTo>
                  <a:pt x="251561" y="15212"/>
                </a:lnTo>
                <a:lnTo>
                  <a:pt x="247445" y="15232"/>
                </a:lnTo>
                <a:lnTo>
                  <a:pt x="246244" y="16081"/>
                </a:lnTo>
                <a:lnTo>
                  <a:pt x="245442" y="17494"/>
                </a:lnTo>
                <a:lnTo>
                  <a:pt x="244156" y="21800"/>
                </a:lnTo>
                <a:lnTo>
                  <a:pt x="241723" y="22389"/>
                </a:lnTo>
                <a:lnTo>
                  <a:pt x="236315" y="22852"/>
                </a:lnTo>
                <a:lnTo>
                  <a:pt x="236229" y="29420"/>
                </a:lnTo>
                <a:lnTo>
                  <a:pt x="235379" y="29773"/>
                </a:lnTo>
                <a:lnTo>
                  <a:pt x="224563" y="30479"/>
                </a:lnTo>
                <a:lnTo>
                  <a:pt x="223369" y="31326"/>
                </a:lnTo>
                <a:lnTo>
                  <a:pt x="222572" y="32737"/>
                </a:lnTo>
                <a:lnTo>
                  <a:pt x="221295" y="37041"/>
                </a:lnTo>
                <a:lnTo>
                  <a:pt x="218862" y="37629"/>
                </a:lnTo>
                <a:lnTo>
                  <a:pt x="213682" y="38073"/>
                </a:lnTo>
                <a:lnTo>
                  <a:pt x="213456" y="42137"/>
                </a:lnTo>
                <a:lnTo>
                  <a:pt x="212577" y="43332"/>
                </a:lnTo>
                <a:lnTo>
                  <a:pt x="209343" y="44659"/>
                </a:lnTo>
                <a:lnTo>
                  <a:pt x="202762" y="45405"/>
                </a:lnTo>
                <a:lnTo>
                  <a:pt x="201215" y="46357"/>
                </a:lnTo>
                <a:lnTo>
                  <a:pt x="200183" y="47838"/>
                </a:lnTo>
                <a:lnTo>
                  <a:pt x="198241" y="53018"/>
                </a:lnTo>
                <a:lnTo>
                  <a:pt x="194110" y="53245"/>
                </a:lnTo>
                <a:lnTo>
                  <a:pt x="192907" y="54123"/>
                </a:lnTo>
                <a:lnTo>
                  <a:pt x="191569" y="57357"/>
                </a:lnTo>
                <a:lnTo>
                  <a:pt x="190366" y="58558"/>
                </a:lnTo>
                <a:lnTo>
                  <a:pt x="183222" y="60866"/>
                </a:lnTo>
                <a:lnTo>
                  <a:pt x="176349" y="67513"/>
                </a:lnTo>
                <a:lnTo>
                  <a:pt x="171538" y="68264"/>
                </a:lnTo>
                <a:lnTo>
                  <a:pt x="170238" y="69216"/>
                </a:lnTo>
                <a:lnTo>
                  <a:pt x="169372" y="70697"/>
                </a:lnTo>
                <a:lnTo>
                  <a:pt x="167982" y="75113"/>
                </a:lnTo>
                <a:lnTo>
                  <a:pt x="165534" y="75717"/>
                </a:lnTo>
                <a:lnTo>
                  <a:pt x="161109" y="76104"/>
                </a:lnTo>
                <a:lnTo>
                  <a:pt x="160746" y="76983"/>
                </a:lnTo>
                <a:lnTo>
                  <a:pt x="160343" y="80217"/>
                </a:lnTo>
                <a:lnTo>
                  <a:pt x="159388" y="81418"/>
                </a:lnTo>
                <a:lnTo>
                  <a:pt x="152278" y="84456"/>
                </a:lnTo>
                <a:lnTo>
                  <a:pt x="138717" y="96658"/>
                </a:lnTo>
                <a:lnTo>
                  <a:pt x="130915" y="98744"/>
                </a:lnTo>
                <a:lnTo>
                  <a:pt x="130457" y="99696"/>
                </a:lnTo>
                <a:lnTo>
                  <a:pt x="129661" y="105593"/>
                </a:lnTo>
                <a:lnTo>
                  <a:pt x="127336" y="106197"/>
                </a:lnTo>
                <a:lnTo>
                  <a:pt x="125531" y="106358"/>
                </a:lnTo>
                <a:lnTo>
                  <a:pt x="124327" y="107312"/>
                </a:lnTo>
                <a:lnTo>
                  <a:pt x="122990" y="110630"/>
                </a:lnTo>
                <a:lnTo>
                  <a:pt x="121786" y="111853"/>
                </a:lnTo>
                <a:lnTo>
                  <a:pt x="115453" y="113978"/>
                </a:lnTo>
                <a:lnTo>
                  <a:pt x="114813" y="116415"/>
                </a:lnTo>
                <a:lnTo>
                  <a:pt x="114642" y="118250"/>
                </a:lnTo>
                <a:lnTo>
                  <a:pt x="113681" y="119473"/>
                </a:lnTo>
                <a:lnTo>
                  <a:pt x="107769" y="121598"/>
                </a:lnTo>
                <a:lnTo>
                  <a:pt x="102958" y="121825"/>
                </a:lnTo>
                <a:lnTo>
                  <a:pt x="101659" y="122703"/>
                </a:lnTo>
                <a:lnTo>
                  <a:pt x="100792" y="124136"/>
                </a:lnTo>
                <a:lnTo>
                  <a:pt x="100215" y="125937"/>
                </a:lnTo>
                <a:lnTo>
                  <a:pt x="92601" y="135784"/>
                </a:lnTo>
                <a:lnTo>
                  <a:pt x="89698" y="136549"/>
                </a:lnTo>
                <a:lnTo>
                  <a:pt x="84981" y="137039"/>
                </a:lnTo>
                <a:lnTo>
                  <a:pt x="80119" y="141169"/>
                </a:lnTo>
                <a:lnTo>
                  <a:pt x="77941" y="145433"/>
                </a:lnTo>
                <a:lnTo>
                  <a:pt x="76544" y="151024"/>
                </a:lnTo>
                <a:lnTo>
                  <a:pt x="75583" y="151483"/>
                </a:lnTo>
                <a:lnTo>
                  <a:pt x="65624" y="152279"/>
                </a:lnTo>
                <a:lnTo>
                  <a:pt x="64069" y="153166"/>
                </a:lnTo>
                <a:lnTo>
                  <a:pt x="63033" y="154604"/>
                </a:lnTo>
                <a:lnTo>
                  <a:pt x="61881" y="158460"/>
                </a:lnTo>
                <a:lnTo>
                  <a:pt x="61370" y="162996"/>
                </a:lnTo>
                <a:lnTo>
                  <a:pt x="60386" y="164544"/>
                </a:lnTo>
                <a:lnTo>
                  <a:pt x="58884" y="165576"/>
                </a:lnTo>
                <a:lnTo>
                  <a:pt x="54435" y="167233"/>
                </a:lnTo>
                <a:lnTo>
                  <a:pt x="49619" y="167519"/>
                </a:lnTo>
                <a:lnTo>
                  <a:pt x="48320" y="168406"/>
                </a:lnTo>
                <a:lnTo>
                  <a:pt x="47453" y="169844"/>
                </a:lnTo>
                <a:lnTo>
                  <a:pt x="46062" y="174191"/>
                </a:lnTo>
                <a:lnTo>
                  <a:pt x="43614" y="174784"/>
                </a:lnTo>
                <a:lnTo>
                  <a:pt x="41776" y="174943"/>
                </a:lnTo>
                <a:lnTo>
                  <a:pt x="40551" y="175895"/>
                </a:lnTo>
                <a:lnTo>
                  <a:pt x="38423" y="181793"/>
                </a:lnTo>
                <a:lnTo>
                  <a:pt x="38195" y="186603"/>
                </a:lnTo>
                <a:lnTo>
                  <a:pt x="37317" y="187902"/>
                </a:lnTo>
                <a:lnTo>
                  <a:pt x="35885" y="188768"/>
                </a:lnTo>
                <a:lnTo>
                  <a:pt x="31547" y="190158"/>
                </a:lnTo>
                <a:lnTo>
                  <a:pt x="30955" y="192606"/>
                </a:lnTo>
                <a:lnTo>
                  <a:pt x="30796" y="194444"/>
                </a:lnTo>
                <a:lnTo>
                  <a:pt x="29844" y="195669"/>
                </a:lnTo>
                <a:lnTo>
                  <a:pt x="23947" y="197797"/>
                </a:lnTo>
                <a:lnTo>
                  <a:pt x="23343" y="200234"/>
                </a:lnTo>
                <a:lnTo>
                  <a:pt x="22956" y="204652"/>
                </a:lnTo>
                <a:lnTo>
                  <a:pt x="22077" y="205015"/>
                </a:lnTo>
                <a:lnTo>
                  <a:pt x="18843" y="205418"/>
                </a:lnTo>
                <a:lnTo>
                  <a:pt x="17642" y="206372"/>
                </a:lnTo>
                <a:lnTo>
                  <a:pt x="15334" y="213038"/>
                </a:lnTo>
                <a:lnTo>
                  <a:pt x="7936" y="220658"/>
                </a:lnTo>
                <a:lnTo>
                  <a:pt x="7620" y="257991"/>
                </a:lnTo>
                <a:lnTo>
                  <a:pt x="7620" y="285883"/>
                </a:lnTo>
                <a:lnTo>
                  <a:pt x="5362" y="290184"/>
                </a:lnTo>
                <a:lnTo>
                  <a:pt x="1059" y="295798"/>
                </a:lnTo>
                <a:lnTo>
                  <a:pt x="28" y="304450"/>
                </a:lnTo>
                <a:lnTo>
                  <a:pt x="0" y="318952"/>
                </a:lnTo>
                <a:lnTo>
                  <a:pt x="847" y="319315"/>
                </a:lnTo>
                <a:lnTo>
                  <a:pt x="4045" y="319718"/>
                </a:lnTo>
                <a:lnTo>
                  <a:pt x="5237" y="320672"/>
                </a:lnTo>
                <a:lnTo>
                  <a:pt x="7527" y="327338"/>
                </a:lnTo>
                <a:lnTo>
                  <a:pt x="7620" y="349359"/>
                </a:lnTo>
                <a:lnTo>
                  <a:pt x="8467" y="349746"/>
                </a:lnTo>
                <a:lnTo>
                  <a:pt x="14926" y="350490"/>
                </a:lnTo>
                <a:lnTo>
                  <a:pt x="15147" y="354556"/>
                </a:lnTo>
                <a:lnTo>
                  <a:pt x="16025" y="355751"/>
                </a:lnTo>
                <a:lnTo>
                  <a:pt x="22766" y="358112"/>
                </a:lnTo>
                <a:lnTo>
                  <a:pt x="22858" y="365446"/>
                </a:lnTo>
                <a:lnTo>
                  <a:pt x="30452" y="373351"/>
                </a:lnTo>
                <a:lnTo>
                  <a:pt x="34517" y="373371"/>
                </a:lnTo>
                <a:lnTo>
                  <a:pt x="35711" y="374221"/>
                </a:lnTo>
                <a:lnTo>
                  <a:pt x="36508" y="375634"/>
                </a:lnTo>
                <a:lnTo>
                  <a:pt x="37786" y="379940"/>
                </a:lnTo>
                <a:lnTo>
                  <a:pt x="40218" y="380529"/>
                </a:lnTo>
                <a:lnTo>
                  <a:pt x="44633" y="380907"/>
                </a:lnTo>
                <a:lnTo>
                  <a:pt x="44995" y="381785"/>
                </a:lnTo>
                <a:lnTo>
                  <a:pt x="45691" y="388304"/>
                </a:lnTo>
                <a:lnTo>
                  <a:pt x="53026" y="388612"/>
                </a:lnTo>
                <a:lnTo>
                  <a:pt x="68258" y="403538"/>
                </a:lnTo>
                <a:lnTo>
                  <a:pt x="83478" y="403859"/>
                </a:lnTo>
                <a:lnTo>
                  <a:pt x="91345" y="411387"/>
                </a:lnTo>
                <a:lnTo>
                  <a:pt x="97993" y="411472"/>
                </a:lnTo>
                <a:lnTo>
                  <a:pt x="106579" y="419007"/>
                </a:lnTo>
                <a:lnTo>
                  <a:pt x="118251" y="419099"/>
                </a:lnTo>
                <a:lnTo>
                  <a:pt x="122547" y="421357"/>
                </a:lnTo>
                <a:lnTo>
                  <a:pt x="129131" y="426406"/>
                </a:lnTo>
                <a:lnTo>
                  <a:pt x="148724" y="426720"/>
                </a:lnTo>
                <a:lnTo>
                  <a:pt x="149949" y="427567"/>
                </a:lnTo>
                <a:lnTo>
                  <a:pt x="150766" y="428978"/>
                </a:lnTo>
                <a:lnTo>
                  <a:pt x="151311" y="430765"/>
                </a:lnTo>
                <a:lnTo>
                  <a:pt x="152521" y="431957"/>
                </a:lnTo>
                <a:lnTo>
                  <a:pt x="159678" y="434247"/>
                </a:lnTo>
                <a:lnTo>
                  <a:pt x="182536" y="434340"/>
                </a:lnTo>
                <a:lnTo>
                  <a:pt x="189411" y="440901"/>
                </a:lnTo>
                <a:lnTo>
                  <a:pt x="196965" y="441867"/>
                </a:lnTo>
                <a:lnTo>
                  <a:pt x="227197" y="441960"/>
                </a:lnTo>
                <a:lnTo>
                  <a:pt x="235870" y="449266"/>
                </a:lnTo>
                <a:lnTo>
                  <a:pt x="270699" y="449580"/>
                </a:lnTo>
                <a:lnTo>
                  <a:pt x="308429" y="449580"/>
                </a:lnTo>
                <a:lnTo>
                  <a:pt x="345762" y="449580"/>
                </a:lnTo>
                <a:lnTo>
                  <a:pt x="354442" y="449580"/>
                </a:lnTo>
                <a:lnTo>
                  <a:pt x="355674" y="448733"/>
                </a:lnTo>
                <a:lnTo>
                  <a:pt x="356496" y="447322"/>
                </a:lnTo>
                <a:lnTo>
                  <a:pt x="357045" y="445535"/>
                </a:lnTo>
                <a:lnTo>
                  <a:pt x="358256" y="444343"/>
                </a:lnTo>
                <a:lnTo>
                  <a:pt x="361861" y="443019"/>
                </a:lnTo>
                <a:lnTo>
                  <a:pt x="399170" y="441960"/>
                </a:lnTo>
                <a:lnTo>
                  <a:pt x="400733" y="441113"/>
                </a:lnTo>
                <a:lnTo>
                  <a:pt x="401775" y="439702"/>
                </a:lnTo>
                <a:lnTo>
                  <a:pt x="402470" y="437915"/>
                </a:lnTo>
                <a:lnTo>
                  <a:pt x="403780" y="436723"/>
                </a:lnTo>
                <a:lnTo>
                  <a:pt x="410299" y="434654"/>
                </a:lnTo>
                <a:lnTo>
                  <a:pt x="422801" y="434348"/>
                </a:lnTo>
                <a:lnTo>
                  <a:pt x="424107" y="433499"/>
                </a:lnTo>
                <a:lnTo>
                  <a:pt x="424978" y="432086"/>
                </a:lnTo>
                <a:lnTo>
                  <a:pt x="425559" y="430297"/>
                </a:lnTo>
                <a:lnTo>
                  <a:pt x="426792" y="429105"/>
                </a:lnTo>
                <a:lnTo>
                  <a:pt x="430421" y="427780"/>
                </a:lnTo>
                <a:lnTo>
                  <a:pt x="447108" y="425936"/>
                </a:lnTo>
                <a:lnTo>
                  <a:pt x="455704" y="420167"/>
                </a:lnTo>
                <a:lnTo>
                  <a:pt x="462988" y="418464"/>
                </a:lnTo>
                <a:lnTo>
                  <a:pt x="471028" y="412567"/>
                </a:lnTo>
                <a:lnTo>
                  <a:pt x="478245" y="410848"/>
                </a:lnTo>
                <a:lnTo>
                  <a:pt x="486270" y="404947"/>
                </a:lnTo>
                <a:lnTo>
                  <a:pt x="494117" y="403956"/>
                </a:lnTo>
                <a:lnTo>
                  <a:pt x="498995" y="403888"/>
                </a:lnTo>
                <a:lnTo>
                  <a:pt x="503433" y="401615"/>
                </a:lnTo>
                <a:lnTo>
                  <a:pt x="516977" y="389772"/>
                </a:lnTo>
                <a:lnTo>
                  <a:pt x="524010" y="388001"/>
                </a:lnTo>
                <a:lnTo>
                  <a:pt x="539838" y="374535"/>
                </a:lnTo>
                <a:lnTo>
                  <a:pt x="547477" y="373482"/>
                </a:lnTo>
                <a:lnTo>
                  <a:pt x="563879" y="358141"/>
                </a:lnTo>
                <a:lnTo>
                  <a:pt x="563880" y="350613"/>
                </a:lnTo>
                <a:lnTo>
                  <a:pt x="556574" y="343216"/>
                </a:lnTo>
                <a:lnTo>
                  <a:pt x="552308" y="342994"/>
                </a:lnTo>
                <a:lnTo>
                  <a:pt x="551085" y="342116"/>
                </a:lnTo>
                <a:lnTo>
                  <a:pt x="550270" y="340684"/>
                </a:lnTo>
                <a:lnTo>
                  <a:pt x="548962" y="336347"/>
                </a:lnTo>
                <a:lnTo>
                  <a:pt x="546525" y="335755"/>
                </a:lnTo>
                <a:lnTo>
                  <a:pt x="544690" y="335596"/>
                </a:lnTo>
                <a:lnTo>
                  <a:pt x="543467" y="334644"/>
                </a:lnTo>
                <a:lnTo>
                  <a:pt x="541343" y="328747"/>
                </a:lnTo>
                <a:lnTo>
                  <a:pt x="538906" y="328143"/>
                </a:lnTo>
                <a:lnTo>
                  <a:pt x="529677" y="327688"/>
                </a:lnTo>
                <a:lnTo>
                  <a:pt x="525254" y="325415"/>
                </a:lnTo>
                <a:lnTo>
                  <a:pt x="520466" y="322429"/>
                </a:lnTo>
                <a:lnTo>
                  <a:pt x="512015" y="320355"/>
                </a:lnTo>
                <a:lnTo>
                  <a:pt x="500064" y="320068"/>
                </a:lnTo>
                <a:lnTo>
                  <a:pt x="498476" y="319212"/>
                </a:lnTo>
                <a:lnTo>
                  <a:pt x="497417" y="317794"/>
                </a:lnTo>
                <a:lnTo>
                  <a:pt x="496711" y="316003"/>
                </a:lnTo>
                <a:lnTo>
                  <a:pt x="495394" y="314808"/>
                </a:lnTo>
                <a:lnTo>
                  <a:pt x="488863" y="312734"/>
                </a:lnTo>
                <a:lnTo>
                  <a:pt x="454651" y="312421"/>
                </a:lnTo>
                <a:lnTo>
                  <a:pt x="449577" y="310163"/>
                </a:lnTo>
                <a:lnTo>
                  <a:pt x="443465" y="305859"/>
                </a:lnTo>
                <a:lnTo>
                  <a:pt x="409005" y="304808"/>
                </a:lnTo>
                <a:lnTo>
                  <a:pt x="407290" y="303959"/>
                </a:lnTo>
                <a:lnTo>
                  <a:pt x="406147" y="302546"/>
                </a:lnTo>
                <a:lnTo>
                  <a:pt x="405384" y="300757"/>
                </a:lnTo>
                <a:lnTo>
                  <a:pt x="403183" y="299565"/>
                </a:lnTo>
                <a:lnTo>
                  <a:pt x="388428" y="297390"/>
                </a:lnTo>
                <a:lnTo>
                  <a:pt x="350551" y="297181"/>
                </a:lnTo>
                <a:lnTo>
                  <a:pt x="317344" y="298027"/>
                </a:lnTo>
                <a:lnTo>
                  <a:pt x="302574" y="303741"/>
                </a:lnTo>
                <a:lnTo>
                  <a:pt x="272066" y="307046"/>
                </a:lnTo>
                <a:lnTo>
                  <a:pt x="257600" y="311359"/>
                </a:lnTo>
                <a:lnTo>
                  <a:pt x="241393" y="312327"/>
                </a:lnTo>
                <a:lnTo>
                  <a:pt x="239669" y="313205"/>
                </a:lnTo>
                <a:lnTo>
                  <a:pt x="238519" y="314636"/>
                </a:lnTo>
                <a:lnTo>
                  <a:pt x="237753" y="316438"/>
                </a:lnTo>
                <a:lnTo>
                  <a:pt x="236395" y="317638"/>
                </a:lnTo>
                <a:lnTo>
                  <a:pt x="232629" y="318972"/>
                </a:lnTo>
                <a:lnTo>
                  <a:pt x="223312" y="320675"/>
                </a:lnTo>
                <a:lnTo>
                  <a:pt x="214838" y="326573"/>
                </a:lnTo>
                <a:lnTo>
                  <a:pt x="207568" y="328292"/>
                </a:lnTo>
                <a:lnTo>
                  <a:pt x="198538" y="334958"/>
                </a:lnTo>
                <a:lnTo>
                  <a:pt x="198157" y="341813"/>
                </a:lnTo>
                <a:lnTo>
                  <a:pt x="197298" y="342175"/>
                </a:lnTo>
                <a:lnTo>
                  <a:pt x="194086" y="342578"/>
                </a:lnTo>
                <a:lnTo>
                  <a:pt x="192890" y="343532"/>
                </a:lnTo>
                <a:lnTo>
                  <a:pt x="190815" y="349432"/>
                </a:lnTo>
                <a:lnTo>
                  <a:pt x="190500" y="368737"/>
                </a:lnTo>
                <a:lnTo>
                  <a:pt x="191347" y="370285"/>
                </a:lnTo>
                <a:lnTo>
                  <a:pt x="192758" y="371317"/>
                </a:lnTo>
                <a:lnTo>
                  <a:pt x="197061" y="372972"/>
                </a:lnTo>
                <a:lnTo>
                  <a:pt x="197649" y="375457"/>
                </a:lnTo>
                <a:lnTo>
                  <a:pt x="198027" y="379905"/>
                </a:lnTo>
                <a:lnTo>
                  <a:pt x="205424" y="388278"/>
                </a:lnTo>
                <a:lnTo>
                  <a:pt x="205646" y="392564"/>
                </a:lnTo>
                <a:lnTo>
                  <a:pt x="207956" y="396864"/>
                </a:lnTo>
                <a:lnTo>
                  <a:pt x="212293" y="402478"/>
                </a:lnTo>
                <a:lnTo>
                  <a:pt x="213266" y="410299"/>
                </a:lnTo>
                <a:lnTo>
                  <a:pt x="227513" y="425631"/>
                </a:lnTo>
                <a:lnTo>
                  <a:pt x="229232" y="432588"/>
                </a:lnTo>
                <a:lnTo>
                  <a:pt x="235133" y="440558"/>
                </a:lnTo>
                <a:lnTo>
                  <a:pt x="236124" y="448398"/>
                </a:lnTo>
                <a:lnTo>
                  <a:pt x="243524" y="456856"/>
                </a:lnTo>
                <a:lnTo>
                  <a:pt x="243746" y="461143"/>
                </a:lnTo>
                <a:lnTo>
                  <a:pt x="244624" y="462369"/>
                </a:lnTo>
                <a:lnTo>
                  <a:pt x="246056" y="463186"/>
                </a:lnTo>
                <a:lnTo>
                  <a:pt x="247857" y="463731"/>
                </a:lnTo>
                <a:lnTo>
                  <a:pt x="249059" y="464940"/>
                </a:lnTo>
                <a:lnTo>
                  <a:pt x="251367" y="472098"/>
                </a:lnTo>
                <a:lnTo>
                  <a:pt x="251452" y="478971"/>
                </a:lnTo>
                <a:lnTo>
                  <a:pt x="252301" y="479334"/>
                </a:lnTo>
                <a:lnTo>
                  <a:pt x="255503" y="479737"/>
                </a:lnTo>
                <a:lnTo>
                  <a:pt x="256695" y="480691"/>
                </a:lnTo>
                <a:lnTo>
                  <a:pt x="258020" y="484010"/>
                </a:lnTo>
                <a:lnTo>
                  <a:pt x="259220" y="485233"/>
                </a:lnTo>
                <a:lnTo>
                  <a:pt x="266359" y="487585"/>
                </a:lnTo>
                <a:lnTo>
                  <a:pt x="266700" y="5029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0"/>
          <p:cNvSpPr/>
          <p:nvPr/>
        </p:nvSpPr>
        <p:spPr>
          <a:xfrm>
            <a:off x="5356860" y="3870963"/>
            <a:ext cx="396241" cy="426718"/>
          </a:xfrm>
          <a:custGeom>
            <a:avLst/>
            <a:gdLst/>
            <a:ahLst/>
            <a:cxnLst/>
            <a:rect l="0" t="0" r="0" b="0"/>
            <a:pathLst>
              <a:path w="396241" h="426718">
                <a:moveTo>
                  <a:pt x="274320" y="7617"/>
                </a:moveTo>
                <a:lnTo>
                  <a:pt x="262655" y="7617"/>
                </a:lnTo>
                <a:lnTo>
                  <a:pt x="261463" y="6770"/>
                </a:lnTo>
                <a:lnTo>
                  <a:pt x="260669" y="5359"/>
                </a:lnTo>
                <a:lnTo>
                  <a:pt x="259089" y="25"/>
                </a:lnTo>
                <a:lnTo>
                  <a:pt x="252520" y="0"/>
                </a:lnTo>
                <a:lnTo>
                  <a:pt x="244181" y="7303"/>
                </a:lnTo>
                <a:lnTo>
                  <a:pt x="206158" y="7617"/>
                </a:lnTo>
                <a:lnTo>
                  <a:pt x="195171" y="7617"/>
                </a:lnTo>
                <a:lnTo>
                  <a:pt x="193614" y="8464"/>
                </a:lnTo>
                <a:lnTo>
                  <a:pt x="192576" y="9875"/>
                </a:lnTo>
                <a:lnTo>
                  <a:pt x="190910" y="14178"/>
                </a:lnTo>
                <a:lnTo>
                  <a:pt x="188425" y="14766"/>
                </a:lnTo>
                <a:lnTo>
                  <a:pt x="171625" y="15229"/>
                </a:lnTo>
                <a:lnTo>
                  <a:pt x="167153" y="17491"/>
                </a:lnTo>
                <a:lnTo>
                  <a:pt x="161430" y="21797"/>
                </a:lnTo>
                <a:lnTo>
                  <a:pt x="153583" y="22764"/>
                </a:lnTo>
                <a:lnTo>
                  <a:pt x="146550" y="28075"/>
                </a:lnTo>
                <a:lnTo>
                  <a:pt x="141898" y="29410"/>
                </a:lnTo>
                <a:lnTo>
                  <a:pt x="140318" y="30612"/>
                </a:lnTo>
                <a:lnTo>
                  <a:pt x="137250" y="35503"/>
                </a:lnTo>
                <a:lnTo>
                  <a:pt x="121777" y="43976"/>
                </a:lnTo>
                <a:lnTo>
                  <a:pt x="111732" y="45373"/>
                </a:lnTo>
                <a:lnTo>
                  <a:pt x="110047" y="46334"/>
                </a:lnTo>
                <a:lnTo>
                  <a:pt x="108925" y="47822"/>
                </a:lnTo>
                <a:lnTo>
                  <a:pt x="108177" y="49660"/>
                </a:lnTo>
                <a:lnTo>
                  <a:pt x="106831" y="50886"/>
                </a:lnTo>
                <a:lnTo>
                  <a:pt x="103078" y="52248"/>
                </a:lnTo>
                <a:lnTo>
                  <a:pt x="101739" y="53457"/>
                </a:lnTo>
                <a:lnTo>
                  <a:pt x="100250" y="57059"/>
                </a:lnTo>
                <a:lnTo>
                  <a:pt x="99007" y="58358"/>
                </a:lnTo>
                <a:lnTo>
                  <a:pt x="88559" y="64660"/>
                </a:lnTo>
                <a:lnTo>
                  <a:pt x="85926" y="69094"/>
                </a:lnTo>
                <a:lnTo>
                  <a:pt x="85224" y="71461"/>
                </a:lnTo>
                <a:lnTo>
                  <a:pt x="83909" y="73040"/>
                </a:lnTo>
                <a:lnTo>
                  <a:pt x="46976" y="97896"/>
                </a:lnTo>
                <a:lnTo>
                  <a:pt x="39270" y="105516"/>
                </a:lnTo>
                <a:lnTo>
                  <a:pt x="37484" y="112531"/>
                </a:lnTo>
                <a:lnTo>
                  <a:pt x="31569" y="120514"/>
                </a:lnTo>
                <a:lnTo>
                  <a:pt x="29848" y="127724"/>
                </a:lnTo>
                <a:lnTo>
                  <a:pt x="16972" y="145260"/>
                </a:lnTo>
                <a:lnTo>
                  <a:pt x="15285" y="154469"/>
                </a:lnTo>
                <a:lnTo>
                  <a:pt x="15249" y="158921"/>
                </a:lnTo>
                <a:lnTo>
                  <a:pt x="8680" y="166482"/>
                </a:lnTo>
                <a:lnTo>
                  <a:pt x="7934" y="171340"/>
                </a:lnTo>
                <a:lnTo>
                  <a:pt x="7647" y="181474"/>
                </a:lnTo>
                <a:lnTo>
                  <a:pt x="1062" y="189315"/>
                </a:lnTo>
                <a:lnTo>
                  <a:pt x="93" y="196954"/>
                </a:lnTo>
                <a:lnTo>
                  <a:pt x="0" y="234611"/>
                </a:lnTo>
                <a:lnTo>
                  <a:pt x="0" y="239173"/>
                </a:lnTo>
                <a:lnTo>
                  <a:pt x="847" y="240727"/>
                </a:lnTo>
                <a:lnTo>
                  <a:pt x="2258" y="241764"/>
                </a:lnTo>
                <a:lnTo>
                  <a:pt x="4045" y="242455"/>
                </a:lnTo>
                <a:lnTo>
                  <a:pt x="5237" y="243762"/>
                </a:lnTo>
                <a:lnTo>
                  <a:pt x="6561" y="247472"/>
                </a:lnTo>
                <a:lnTo>
                  <a:pt x="7612" y="265514"/>
                </a:lnTo>
                <a:lnTo>
                  <a:pt x="14180" y="273154"/>
                </a:lnTo>
                <a:lnTo>
                  <a:pt x="14926" y="278017"/>
                </a:lnTo>
                <a:lnTo>
                  <a:pt x="15147" y="284821"/>
                </a:lnTo>
                <a:lnTo>
                  <a:pt x="16025" y="286400"/>
                </a:lnTo>
                <a:lnTo>
                  <a:pt x="17456" y="287452"/>
                </a:lnTo>
                <a:lnTo>
                  <a:pt x="19258" y="288154"/>
                </a:lnTo>
                <a:lnTo>
                  <a:pt x="20458" y="289468"/>
                </a:lnTo>
                <a:lnTo>
                  <a:pt x="23496" y="297235"/>
                </a:lnTo>
                <a:lnTo>
                  <a:pt x="29393" y="303634"/>
                </a:lnTo>
                <a:lnTo>
                  <a:pt x="30384" y="311255"/>
                </a:lnTo>
                <a:lnTo>
                  <a:pt x="35698" y="318271"/>
                </a:lnTo>
                <a:lnTo>
                  <a:pt x="37784" y="326254"/>
                </a:lnTo>
                <a:lnTo>
                  <a:pt x="38072" y="334095"/>
                </a:lnTo>
                <a:lnTo>
                  <a:pt x="42137" y="338972"/>
                </a:lnTo>
                <a:lnTo>
                  <a:pt x="46385" y="341152"/>
                </a:lnTo>
                <a:lnTo>
                  <a:pt x="48704" y="341734"/>
                </a:lnTo>
                <a:lnTo>
                  <a:pt x="50249" y="342968"/>
                </a:lnTo>
                <a:lnTo>
                  <a:pt x="59865" y="356976"/>
                </a:lnTo>
                <a:lnTo>
                  <a:pt x="64680" y="357793"/>
                </a:lnTo>
                <a:lnTo>
                  <a:pt x="65980" y="358754"/>
                </a:lnTo>
                <a:lnTo>
                  <a:pt x="67424" y="362080"/>
                </a:lnTo>
                <a:lnTo>
                  <a:pt x="68238" y="368713"/>
                </a:lnTo>
                <a:lnTo>
                  <a:pt x="69198" y="370268"/>
                </a:lnTo>
                <a:lnTo>
                  <a:pt x="70685" y="371304"/>
                </a:lnTo>
                <a:lnTo>
                  <a:pt x="72524" y="371995"/>
                </a:lnTo>
                <a:lnTo>
                  <a:pt x="73749" y="373302"/>
                </a:lnTo>
                <a:lnTo>
                  <a:pt x="75111" y="377013"/>
                </a:lnTo>
                <a:lnTo>
                  <a:pt x="76321" y="378341"/>
                </a:lnTo>
                <a:lnTo>
                  <a:pt x="82665" y="380647"/>
                </a:lnTo>
                <a:lnTo>
                  <a:pt x="83307" y="383099"/>
                </a:lnTo>
                <a:lnTo>
                  <a:pt x="83478" y="384938"/>
                </a:lnTo>
                <a:lnTo>
                  <a:pt x="85285" y="386165"/>
                </a:lnTo>
                <a:lnTo>
                  <a:pt x="96912" y="388294"/>
                </a:lnTo>
                <a:lnTo>
                  <a:pt x="97628" y="389248"/>
                </a:lnTo>
                <a:lnTo>
                  <a:pt x="98423" y="392567"/>
                </a:lnTo>
                <a:lnTo>
                  <a:pt x="99482" y="393790"/>
                </a:lnTo>
                <a:lnTo>
                  <a:pt x="105565" y="395915"/>
                </a:lnTo>
                <a:lnTo>
                  <a:pt x="110395" y="396142"/>
                </a:lnTo>
                <a:lnTo>
                  <a:pt x="111696" y="397020"/>
                </a:lnTo>
                <a:lnTo>
                  <a:pt x="112564" y="398452"/>
                </a:lnTo>
                <a:lnTo>
                  <a:pt x="113143" y="400254"/>
                </a:lnTo>
                <a:lnTo>
                  <a:pt x="114375" y="401455"/>
                </a:lnTo>
                <a:lnTo>
                  <a:pt x="121993" y="404493"/>
                </a:lnTo>
                <a:lnTo>
                  <a:pt x="128379" y="410390"/>
                </a:lnTo>
                <a:lnTo>
                  <a:pt x="135999" y="411382"/>
                </a:lnTo>
                <a:lnTo>
                  <a:pt x="140861" y="411448"/>
                </a:lnTo>
                <a:lnTo>
                  <a:pt x="142167" y="412305"/>
                </a:lnTo>
                <a:lnTo>
                  <a:pt x="143038" y="413722"/>
                </a:lnTo>
                <a:lnTo>
                  <a:pt x="143619" y="415514"/>
                </a:lnTo>
                <a:lnTo>
                  <a:pt x="144852" y="416708"/>
                </a:lnTo>
                <a:lnTo>
                  <a:pt x="151239" y="418783"/>
                </a:lnTo>
                <a:lnTo>
                  <a:pt x="167225" y="419095"/>
                </a:lnTo>
                <a:lnTo>
                  <a:pt x="174164" y="425658"/>
                </a:lnTo>
                <a:lnTo>
                  <a:pt x="178980" y="426403"/>
                </a:lnTo>
                <a:lnTo>
                  <a:pt x="216987" y="426717"/>
                </a:lnTo>
                <a:lnTo>
                  <a:pt x="254029" y="426717"/>
                </a:lnTo>
                <a:lnTo>
                  <a:pt x="259093" y="424459"/>
                </a:lnTo>
                <a:lnTo>
                  <a:pt x="264166" y="421480"/>
                </a:lnTo>
                <a:lnTo>
                  <a:pt x="272816" y="419411"/>
                </a:lnTo>
                <a:lnTo>
                  <a:pt x="280106" y="413922"/>
                </a:lnTo>
                <a:lnTo>
                  <a:pt x="287229" y="412202"/>
                </a:lnTo>
                <a:lnTo>
                  <a:pt x="310172" y="411486"/>
                </a:lnTo>
                <a:lnTo>
                  <a:pt x="320413" y="405447"/>
                </a:lnTo>
                <a:lnTo>
                  <a:pt x="326229" y="404171"/>
                </a:lnTo>
                <a:lnTo>
                  <a:pt x="333461" y="398682"/>
                </a:lnTo>
                <a:lnTo>
                  <a:pt x="341490" y="396559"/>
                </a:lnTo>
                <a:lnTo>
                  <a:pt x="346528" y="396332"/>
                </a:lnTo>
                <a:lnTo>
                  <a:pt x="351003" y="394022"/>
                </a:lnTo>
                <a:lnTo>
                  <a:pt x="364577" y="382150"/>
                </a:lnTo>
                <a:lnTo>
                  <a:pt x="371610" y="380378"/>
                </a:lnTo>
                <a:lnTo>
                  <a:pt x="379596" y="374466"/>
                </a:lnTo>
                <a:lnTo>
                  <a:pt x="380377" y="371603"/>
                </a:lnTo>
                <a:lnTo>
                  <a:pt x="380584" y="369655"/>
                </a:lnTo>
                <a:lnTo>
                  <a:pt x="381570" y="368356"/>
                </a:lnTo>
                <a:lnTo>
                  <a:pt x="387524" y="366099"/>
                </a:lnTo>
                <a:lnTo>
                  <a:pt x="388133" y="363651"/>
                </a:lnTo>
                <a:lnTo>
                  <a:pt x="388295" y="361813"/>
                </a:lnTo>
                <a:lnTo>
                  <a:pt x="389251" y="360588"/>
                </a:lnTo>
                <a:lnTo>
                  <a:pt x="395152" y="358459"/>
                </a:lnTo>
                <a:lnTo>
                  <a:pt x="395757" y="356023"/>
                </a:lnTo>
                <a:lnTo>
                  <a:pt x="396240" y="336430"/>
                </a:lnTo>
                <a:lnTo>
                  <a:pt x="395394" y="336046"/>
                </a:lnTo>
                <a:lnTo>
                  <a:pt x="392195" y="335619"/>
                </a:lnTo>
                <a:lnTo>
                  <a:pt x="391003" y="334658"/>
                </a:lnTo>
                <a:lnTo>
                  <a:pt x="388934" y="328746"/>
                </a:lnTo>
                <a:lnTo>
                  <a:pt x="386502" y="328141"/>
                </a:lnTo>
                <a:lnTo>
                  <a:pt x="384668" y="327980"/>
                </a:lnTo>
                <a:lnTo>
                  <a:pt x="383445" y="327026"/>
                </a:lnTo>
                <a:lnTo>
                  <a:pt x="381322" y="321125"/>
                </a:lnTo>
                <a:lnTo>
                  <a:pt x="378885" y="320520"/>
                </a:lnTo>
                <a:lnTo>
                  <a:pt x="370422" y="320132"/>
                </a:lnTo>
                <a:lnTo>
                  <a:pt x="368868" y="319254"/>
                </a:lnTo>
                <a:lnTo>
                  <a:pt x="367832" y="317822"/>
                </a:lnTo>
                <a:lnTo>
                  <a:pt x="367141" y="316020"/>
                </a:lnTo>
                <a:lnTo>
                  <a:pt x="365834" y="314819"/>
                </a:lnTo>
                <a:lnTo>
                  <a:pt x="359320" y="312734"/>
                </a:lnTo>
                <a:lnTo>
                  <a:pt x="354445" y="312511"/>
                </a:lnTo>
                <a:lnTo>
                  <a:pt x="350007" y="310201"/>
                </a:lnTo>
                <a:lnTo>
                  <a:pt x="344304" y="305864"/>
                </a:lnTo>
                <a:lnTo>
                  <a:pt x="337094" y="305008"/>
                </a:lnTo>
                <a:lnTo>
                  <a:pt x="332417" y="304891"/>
                </a:lnTo>
                <a:lnTo>
                  <a:pt x="327516" y="302581"/>
                </a:lnTo>
                <a:lnTo>
                  <a:pt x="322516" y="299579"/>
                </a:lnTo>
                <a:lnTo>
                  <a:pt x="313916" y="297493"/>
                </a:lnTo>
                <a:lnTo>
                  <a:pt x="276135" y="297177"/>
                </a:lnTo>
                <a:lnTo>
                  <a:pt x="248604" y="297177"/>
                </a:lnTo>
                <a:lnTo>
                  <a:pt x="247016" y="298024"/>
                </a:lnTo>
                <a:lnTo>
                  <a:pt x="245957" y="299435"/>
                </a:lnTo>
                <a:lnTo>
                  <a:pt x="244258" y="303738"/>
                </a:lnTo>
                <a:lnTo>
                  <a:pt x="241768" y="304326"/>
                </a:lnTo>
                <a:lnTo>
                  <a:pt x="232500" y="304769"/>
                </a:lnTo>
                <a:lnTo>
                  <a:pt x="231200" y="305625"/>
                </a:lnTo>
                <a:lnTo>
                  <a:pt x="230333" y="307043"/>
                </a:lnTo>
                <a:lnTo>
                  <a:pt x="228942" y="311355"/>
                </a:lnTo>
                <a:lnTo>
                  <a:pt x="222069" y="318885"/>
                </a:lnTo>
                <a:lnTo>
                  <a:pt x="221303" y="323741"/>
                </a:lnTo>
                <a:lnTo>
                  <a:pt x="220348" y="325046"/>
                </a:lnTo>
                <a:lnTo>
                  <a:pt x="218866" y="325916"/>
                </a:lnTo>
                <a:lnTo>
                  <a:pt x="217031" y="326497"/>
                </a:lnTo>
                <a:lnTo>
                  <a:pt x="215807" y="327730"/>
                </a:lnTo>
                <a:lnTo>
                  <a:pt x="211585" y="335793"/>
                </a:lnTo>
                <a:lnTo>
                  <a:pt x="209637" y="338161"/>
                </a:lnTo>
                <a:lnTo>
                  <a:pt x="209185" y="339740"/>
                </a:lnTo>
                <a:lnTo>
                  <a:pt x="209730" y="340792"/>
                </a:lnTo>
                <a:lnTo>
                  <a:pt x="210940" y="341494"/>
                </a:lnTo>
                <a:lnTo>
                  <a:pt x="211747" y="342808"/>
                </a:lnTo>
                <a:lnTo>
                  <a:pt x="212882" y="348703"/>
                </a:lnTo>
                <a:lnTo>
                  <a:pt x="213360" y="386789"/>
                </a:lnTo>
                <a:lnTo>
                  <a:pt x="213360" y="424269"/>
                </a:lnTo>
                <a:lnTo>
                  <a:pt x="213360" y="426717"/>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7" name="SMARTInkShape-Group9"/>
          <p:cNvGrpSpPr/>
          <p:nvPr/>
        </p:nvGrpSpPr>
        <p:grpSpPr>
          <a:xfrm>
            <a:off x="4175760" y="4061460"/>
            <a:ext cx="480061" cy="236221"/>
            <a:chOff x="4175760" y="4061460"/>
            <a:chExt cx="480061" cy="236221"/>
          </a:xfrm>
        </p:grpSpPr>
        <p:sp>
          <p:nvSpPr>
            <p:cNvPr id="15" name="SMARTInkShape-11"/>
            <p:cNvSpPr/>
            <p:nvPr/>
          </p:nvSpPr>
          <p:spPr>
            <a:xfrm>
              <a:off x="4297680" y="4130040"/>
              <a:ext cx="358141" cy="22833"/>
            </a:xfrm>
            <a:custGeom>
              <a:avLst/>
              <a:gdLst/>
              <a:ahLst/>
              <a:cxnLst/>
              <a:rect l="0" t="0" r="0" b="0"/>
              <a:pathLst>
                <a:path w="358141" h="22833">
                  <a:moveTo>
                    <a:pt x="358140" y="0"/>
                  </a:moveTo>
                  <a:lnTo>
                    <a:pt x="343214" y="0"/>
                  </a:lnTo>
                  <a:lnTo>
                    <a:pt x="335375" y="7527"/>
                  </a:lnTo>
                  <a:lnTo>
                    <a:pt x="297589" y="7620"/>
                  </a:lnTo>
                  <a:lnTo>
                    <a:pt x="290655" y="14181"/>
                  </a:lnTo>
                  <a:lnTo>
                    <a:pt x="282041" y="15232"/>
                  </a:lnTo>
                  <a:lnTo>
                    <a:pt x="245243" y="15240"/>
                  </a:lnTo>
                  <a:lnTo>
                    <a:pt x="232525" y="15240"/>
                  </a:lnTo>
                  <a:lnTo>
                    <a:pt x="231217" y="16087"/>
                  </a:lnTo>
                  <a:lnTo>
                    <a:pt x="230344" y="17498"/>
                  </a:lnTo>
                  <a:lnTo>
                    <a:pt x="229763" y="19285"/>
                  </a:lnTo>
                  <a:lnTo>
                    <a:pt x="228529" y="20477"/>
                  </a:lnTo>
                  <a:lnTo>
                    <a:pt x="224899" y="21801"/>
                  </a:lnTo>
                  <a:lnTo>
                    <a:pt x="213776" y="22832"/>
                  </a:lnTo>
                  <a:lnTo>
                    <a:pt x="206064" y="15553"/>
                  </a:lnTo>
                  <a:lnTo>
                    <a:pt x="169406" y="15240"/>
                  </a:lnTo>
                  <a:lnTo>
                    <a:pt x="133438" y="15240"/>
                  </a:lnTo>
                  <a:lnTo>
                    <a:pt x="126650" y="15240"/>
                  </a:lnTo>
                  <a:lnTo>
                    <a:pt x="125073" y="14393"/>
                  </a:lnTo>
                  <a:lnTo>
                    <a:pt x="124022" y="12982"/>
                  </a:lnTo>
                  <a:lnTo>
                    <a:pt x="123321" y="11195"/>
                  </a:lnTo>
                  <a:lnTo>
                    <a:pt x="122008" y="10003"/>
                  </a:lnTo>
                  <a:lnTo>
                    <a:pt x="118290" y="8679"/>
                  </a:lnTo>
                  <a:lnTo>
                    <a:pt x="82078" y="7620"/>
                  </a:lnTo>
                  <a:lnTo>
                    <a:pt x="45109" y="7620"/>
                  </a:lnTo>
                  <a:lnTo>
                    <a:pt x="7620" y="7620"/>
                  </a:lnTo>
                  <a:lnTo>
                    <a:pt x="3575" y="7620"/>
                  </a:lnTo>
                  <a:lnTo>
                    <a:pt x="2383" y="8467"/>
                  </a:lnTo>
                  <a:lnTo>
                    <a:pt x="1589" y="9878"/>
                  </a:lnTo>
                  <a:lnTo>
                    <a:pt x="0" y="1524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12"/>
            <p:cNvSpPr/>
            <p:nvPr/>
          </p:nvSpPr>
          <p:spPr>
            <a:xfrm>
              <a:off x="4175760" y="4061460"/>
              <a:ext cx="320041" cy="236221"/>
            </a:xfrm>
            <a:custGeom>
              <a:avLst/>
              <a:gdLst/>
              <a:ahLst/>
              <a:cxnLst/>
              <a:rect l="0" t="0" r="0" b="0"/>
              <a:pathLst>
                <a:path w="320041" h="236221">
                  <a:moveTo>
                    <a:pt x="190500" y="0"/>
                  </a:moveTo>
                  <a:lnTo>
                    <a:pt x="182973" y="0"/>
                  </a:lnTo>
                  <a:lnTo>
                    <a:pt x="182880" y="11638"/>
                  </a:lnTo>
                  <a:lnTo>
                    <a:pt x="182034" y="12839"/>
                  </a:lnTo>
                  <a:lnTo>
                    <a:pt x="180622" y="13639"/>
                  </a:lnTo>
                  <a:lnTo>
                    <a:pt x="176319" y="14924"/>
                  </a:lnTo>
                  <a:lnTo>
                    <a:pt x="175731" y="17357"/>
                  </a:lnTo>
                  <a:lnTo>
                    <a:pt x="175574" y="19192"/>
                  </a:lnTo>
                  <a:lnTo>
                    <a:pt x="174623" y="20414"/>
                  </a:lnTo>
                  <a:lnTo>
                    <a:pt x="171308" y="21773"/>
                  </a:lnTo>
                  <a:lnTo>
                    <a:pt x="170085" y="22982"/>
                  </a:lnTo>
                  <a:lnTo>
                    <a:pt x="168727" y="26583"/>
                  </a:lnTo>
                  <a:lnTo>
                    <a:pt x="167518" y="27882"/>
                  </a:lnTo>
                  <a:lnTo>
                    <a:pt x="157129" y="34183"/>
                  </a:lnTo>
                  <a:lnTo>
                    <a:pt x="124250" y="65404"/>
                  </a:lnTo>
                  <a:lnTo>
                    <a:pt x="119287" y="67169"/>
                  </a:lnTo>
                  <a:lnTo>
                    <a:pt x="114259" y="72468"/>
                  </a:lnTo>
                  <a:lnTo>
                    <a:pt x="108177" y="81577"/>
                  </a:lnTo>
                  <a:lnTo>
                    <a:pt x="106831" y="82325"/>
                  </a:lnTo>
                  <a:lnTo>
                    <a:pt x="100892" y="84223"/>
                  </a:lnTo>
                  <a:lnTo>
                    <a:pt x="96206" y="87669"/>
                  </a:lnTo>
                  <a:lnTo>
                    <a:pt x="93558" y="92022"/>
                  </a:lnTo>
                  <a:lnTo>
                    <a:pt x="92852" y="94368"/>
                  </a:lnTo>
                  <a:lnTo>
                    <a:pt x="91535" y="95932"/>
                  </a:lnTo>
                  <a:lnTo>
                    <a:pt x="53992" y="121978"/>
                  </a:lnTo>
                  <a:lnTo>
                    <a:pt x="39532" y="135756"/>
                  </a:lnTo>
                  <a:lnTo>
                    <a:pt x="36479" y="136536"/>
                  </a:lnTo>
                  <a:lnTo>
                    <a:pt x="34479" y="136744"/>
                  </a:lnTo>
                  <a:lnTo>
                    <a:pt x="33146" y="137729"/>
                  </a:lnTo>
                  <a:lnTo>
                    <a:pt x="31665" y="141082"/>
                  </a:lnTo>
                  <a:lnTo>
                    <a:pt x="30423" y="142314"/>
                  </a:lnTo>
                  <a:lnTo>
                    <a:pt x="26786" y="143684"/>
                  </a:lnTo>
                  <a:lnTo>
                    <a:pt x="25477" y="144896"/>
                  </a:lnTo>
                  <a:lnTo>
                    <a:pt x="23205" y="151245"/>
                  </a:lnTo>
                  <a:lnTo>
                    <a:pt x="20755" y="151887"/>
                  </a:lnTo>
                  <a:lnTo>
                    <a:pt x="18917" y="152058"/>
                  </a:lnTo>
                  <a:lnTo>
                    <a:pt x="17691" y="153018"/>
                  </a:lnTo>
                  <a:lnTo>
                    <a:pt x="15562" y="158931"/>
                  </a:lnTo>
                  <a:lnTo>
                    <a:pt x="13126" y="159536"/>
                  </a:lnTo>
                  <a:lnTo>
                    <a:pt x="3670" y="160011"/>
                  </a:lnTo>
                  <a:lnTo>
                    <a:pt x="2447" y="160861"/>
                  </a:lnTo>
                  <a:lnTo>
                    <a:pt x="1631" y="162274"/>
                  </a:lnTo>
                  <a:lnTo>
                    <a:pt x="0" y="167639"/>
                  </a:lnTo>
                  <a:lnTo>
                    <a:pt x="4045" y="167640"/>
                  </a:lnTo>
                  <a:lnTo>
                    <a:pt x="5237" y="168486"/>
                  </a:lnTo>
                  <a:lnTo>
                    <a:pt x="6031" y="169898"/>
                  </a:lnTo>
                  <a:lnTo>
                    <a:pt x="7306" y="174201"/>
                  </a:lnTo>
                  <a:lnTo>
                    <a:pt x="9738" y="174789"/>
                  </a:lnTo>
                  <a:lnTo>
                    <a:pt x="21705" y="175252"/>
                  </a:lnTo>
                  <a:lnTo>
                    <a:pt x="39925" y="181820"/>
                  </a:lnTo>
                  <a:lnTo>
                    <a:pt x="77675" y="182872"/>
                  </a:lnTo>
                  <a:lnTo>
                    <a:pt x="112924" y="190186"/>
                  </a:lnTo>
                  <a:lnTo>
                    <a:pt x="142151" y="191328"/>
                  </a:lnTo>
                  <a:lnTo>
                    <a:pt x="175403" y="199906"/>
                  </a:lnTo>
                  <a:lnTo>
                    <a:pt x="190542" y="204011"/>
                  </a:lnTo>
                  <a:lnTo>
                    <a:pt x="215059" y="206359"/>
                  </a:lnTo>
                  <a:lnTo>
                    <a:pt x="230190" y="211726"/>
                  </a:lnTo>
                  <a:lnTo>
                    <a:pt x="260695" y="214143"/>
                  </a:lnTo>
                  <a:lnTo>
                    <a:pt x="262696" y="215575"/>
                  </a:lnTo>
                  <a:lnTo>
                    <a:pt x="264031" y="217377"/>
                  </a:lnTo>
                  <a:lnTo>
                    <a:pt x="265767" y="218578"/>
                  </a:lnTo>
                  <a:lnTo>
                    <a:pt x="269954" y="219913"/>
                  </a:lnTo>
                  <a:lnTo>
                    <a:pt x="287062" y="221764"/>
                  </a:lnTo>
                  <a:lnTo>
                    <a:pt x="296736" y="228284"/>
                  </a:lnTo>
                  <a:lnTo>
                    <a:pt x="301094" y="228506"/>
                  </a:lnTo>
                  <a:lnTo>
                    <a:pt x="302329" y="229384"/>
                  </a:lnTo>
                  <a:lnTo>
                    <a:pt x="303153" y="230816"/>
                  </a:lnTo>
                  <a:lnTo>
                    <a:pt x="303702" y="232617"/>
                  </a:lnTo>
                  <a:lnTo>
                    <a:pt x="304915" y="233818"/>
                  </a:lnTo>
                  <a:lnTo>
                    <a:pt x="312078" y="236126"/>
                  </a:lnTo>
                  <a:lnTo>
                    <a:pt x="320040" y="23622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1889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 Clair De La Lune</a:t>
            </a:r>
            <a:endParaRPr lang="en-US" dirty="0"/>
          </a:p>
        </p:txBody>
      </p:sp>
      <p:sp>
        <p:nvSpPr>
          <p:cNvPr id="3" name="Content Placeholder 2"/>
          <p:cNvSpPr>
            <a:spLocks noGrp="1"/>
          </p:cNvSpPr>
          <p:nvPr>
            <p:ph idx="1"/>
          </p:nvPr>
        </p:nvSpPr>
        <p:spPr>
          <a:xfrm>
            <a:off x="2589212" y="2133599"/>
            <a:ext cx="6357361" cy="4443845"/>
          </a:xfrm>
        </p:spPr>
        <p:txBody>
          <a:bodyPr/>
          <a:lstStyle/>
          <a:p>
            <a:pPr marL="0" indent="0">
              <a:buNone/>
            </a:pPr>
            <a:r>
              <a:rPr lang="en-US" sz="3600" dirty="0"/>
              <a:t>	</a:t>
            </a:r>
            <a:r>
              <a:rPr lang="en-US" sz="3600" dirty="0" smtClean="0"/>
              <a:t>	</a:t>
            </a:r>
            <a:r>
              <a:rPr lang="en-US" dirty="0" smtClean="0"/>
              <a:t>  </a:t>
            </a:r>
          </a:p>
        </p:txBody>
      </p:sp>
      <p:pic>
        <p:nvPicPr>
          <p:cNvPr id="8194" name="Picture 2" descr="http://www.justindickson.com/band/ms-band/5-Note-Fingering-Chart.jpg"/>
          <p:cNvPicPr>
            <a:picLocks noChangeAspect="1" noChangeArrowheads="1"/>
          </p:cNvPicPr>
          <p:nvPr/>
        </p:nvPicPr>
        <p:blipFill rotWithShape="1">
          <a:blip r:embed="rId2">
            <a:extLst>
              <a:ext uri="{28A0092B-C50C-407E-A947-70E740481C1C}">
                <a14:useLocalDpi xmlns:a14="http://schemas.microsoft.com/office/drawing/2010/main" val="0"/>
              </a:ext>
            </a:extLst>
          </a:blip>
          <a:srcRect l="54049" t="27706" r="6963" b="61851"/>
          <a:stretch/>
        </p:blipFill>
        <p:spPr bwMode="auto">
          <a:xfrm>
            <a:off x="6598227" y="4197926"/>
            <a:ext cx="4166754" cy="144433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21" name="Ink 20"/>
              <p14:cNvContentPartPr/>
              <p14:nvPr/>
            </p14:nvContentPartPr>
            <p14:xfrm>
              <a:off x="1027555" y="1420216"/>
              <a:ext cx="4159800" cy="2923560"/>
            </p14:xfrm>
          </p:contentPart>
        </mc:Choice>
        <mc:Fallback>
          <p:pic>
            <p:nvPicPr>
              <p:cNvPr id="21" name="Ink 20"/>
              <p:cNvPicPr/>
              <p:nvPr/>
            </p:nvPicPr>
            <p:blipFill>
              <a:blip r:embed="rId4"/>
              <a:stretch>
                <a:fillRect/>
              </a:stretch>
            </p:blipFill>
            <p:spPr>
              <a:xfrm>
                <a:off x="1015675" y="1408336"/>
                <a:ext cx="4183560" cy="2947320"/>
              </a:xfrm>
              <a:prstGeom prst="rect">
                <a:avLst/>
              </a:prstGeom>
            </p:spPr>
          </p:pic>
        </mc:Fallback>
      </mc:AlternateContent>
    </p:spTree>
    <p:extLst>
      <p:ext uri="{BB962C8B-B14F-4D97-AF65-F5344CB8AC3E}">
        <p14:creationId xmlns:p14="http://schemas.microsoft.com/office/powerpoint/2010/main" val="2350062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Recordings</a:t>
            </a:r>
            <a:endParaRPr lang="en-US" dirty="0"/>
          </a:p>
        </p:txBody>
      </p:sp>
      <p:sp>
        <p:nvSpPr>
          <p:cNvPr id="3" name="Content Placeholder 2"/>
          <p:cNvSpPr>
            <a:spLocks noGrp="1"/>
          </p:cNvSpPr>
          <p:nvPr>
            <p:ph idx="1"/>
          </p:nvPr>
        </p:nvSpPr>
        <p:spPr>
          <a:xfrm>
            <a:off x="2589212" y="2133600"/>
            <a:ext cx="5993679" cy="3777622"/>
          </a:xfrm>
        </p:spPr>
        <p:txBody>
          <a:bodyPr/>
          <a:lstStyle/>
          <a:p>
            <a:r>
              <a:rPr lang="en-US" dirty="0" smtClean="0">
                <a:hlinkClick r:id="rId2"/>
              </a:rPr>
              <a:t>https</a:t>
            </a:r>
            <a:r>
              <a:rPr lang="en-US" dirty="0">
                <a:hlinkClick r:id="rId2"/>
              </a:rPr>
              <a:t>://www.youtube.com/watch?v=o_gm0NCabPs</a:t>
            </a:r>
            <a:endParaRPr lang="en-US" dirty="0" smtClean="0">
              <a:hlinkClick r:id="rId2"/>
            </a:endParaRPr>
          </a:p>
          <a:p>
            <a:r>
              <a:rPr lang="en-US" dirty="0" smtClean="0">
                <a:hlinkClick r:id="rId2"/>
              </a:rPr>
              <a:t>https</a:t>
            </a:r>
            <a:r>
              <a:rPr lang="en-US" dirty="0">
                <a:hlinkClick r:id="rId2"/>
              </a:rPr>
              <a:t>://</a:t>
            </a:r>
            <a:r>
              <a:rPr lang="en-US" dirty="0" smtClean="0">
                <a:hlinkClick r:id="rId2"/>
              </a:rPr>
              <a:t>www.youtube.com/watch?v=eFHdRkeEnpM</a:t>
            </a:r>
            <a:endParaRPr lang="en-US" dirty="0" smtClean="0"/>
          </a:p>
          <a:p>
            <a:endParaRPr lang="en-US" dirty="0"/>
          </a:p>
          <a:p>
            <a:endParaRPr lang="en-US" dirty="0"/>
          </a:p>
        </p:txBody>
      </p:sp>
      <p:pic>
        <p:nvPicPr>
          <p:cNvPr id="7170" name="Picture 2" descr="http://www.the-clarinets.net/images/klarinettenfamilie_d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8856" y="1399309"/>
            <a:ext cx="32385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602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Groups</a:t>
            </a:r>
            <a:endParaRPr lang="en-US" dirty="0"/>
          </a:p>
        </p:txBody>
      </p:sp>
      <p:sp>
        <p:nvSpPr>
          <p:cNvPr id="3" name="Text Placeholder 2"/>
          <p:cNvSpPr>
            <a:spLocks noGrp="1"/>
          </p:cNvSpPr>
          <p:nvPr>
            <p:ph type="body" idx="1"/>
          </p:nvPr>
        </p:nvSpPr>
        <p:spPr/>
        <p:txBody>
          <a:bodyPr/>
          <a:lstStyle/>
          <a:p>
            <a:r>
              <a:rPr lang="en-US" dirty="0" smtClean="0"/>
              <a:t>Group 1</a:t>
            </a:r>
            <a:endParaRPr lang="en-US" dirty="0"/>
          </a:p>
        </p:txBody>
      </p:sp>
      <p:sp>
        <p:nvSpPr>
          <p:cNvPr id="4" name="Content Placeholder 3"/>
          <p:cNvSpPr>
            <a:spLocks noGrp="1"/>
          </p:cNvSpPr>
          <p:nvPr>
            <p:ph sz="half" idx="2"/>
          </p:nvPr>
        </p:nvSpPr>
        <p:spPr>
          <a:xfrm>
            <a:off x="2589212" y="2548966"/>
            <a:ext cx="4342893" cy="4059652"/>
          </a:xfrm>
        </p:spPr>
        <p:txBody>
          <a:bodyPr>
            <a:normAutofit fontScale="92500" lnSpcReduction="10000"/>
          </a:bodyPr>
          <a:lstStyle/>
          <a:p>
            <a:r>
              <a:rPr lang="en-US" dirty="0" smtClean="0"/>
              <a:t>Kylan</a:t>
            </a:r>
          </a:p>
          <a:p>
            <a:r>
              <a:rPr lang="en-US" dirty="0" smtClean="0"/>
              <a:t>Celia</a:t>
            </a:r>
          </a:p>
          <a:p>
            <a:r>
              <a:rPr lang="en-US" dirty="0" smtClean="0"/>
              <a:t>Amy</a:t>
            </a:r>
          </a:p>
          <a:p>
            <a:r>
              <a:rPr lang="en-US" dirty="0" smtClean="0"/>
              <a:t>Daniel</a:t>
            </a:r>
          </a:p>
          <a:p>
            <a:r>
              <a:rPr lang="en-US" dirty="0" smtClean="0"/>
              <a:t>Cadence</a:t>
            </a:r>
          </a:p>
          <a:p>
            <a:r>
              <a:rPr lang="en-US" dirty="0" smtClean="0"/>
              <a:t>Nathan</a:t>
            </a:r>
          </a:p>
          <a:p>
            <a:r>
              <a:rPr lang="en-US" dirty="0" smtClean="0"/>
              <a:t>Michaela</a:t>
            </a:r>
          </a:p>
          <a:p>
            <a:r>
              <a:rPr lang="en-US" dirty="0" err="1" smtClean="0"/>
              <a:t>Leiland</a:t>
            </a:r>
            <a:endParaRPr lang="en-US" dirty="0" smtClean="0"/>
          </a:p>
          <a:p>
            <a:r>
              <a:rPr lang="en-US" dirty="0" smtClean="0"/>
              <a:t>Jalen</a:t>
            </a:r>
          </a:p>
          <a:p>
            <a:r>
              <a:rPr lang="en-US" dirty="0" smtClean="0"/>
              <a:t>Connor</a:t>
            </a:r>
          </a:p>
          <a:p>
            <a:r>
              <a:rPr lang="en-US" dirty="0" smtClean="0"/>
              <a:t>Nevaeh</a:t>
            </a:r>
            <a:endParaRPr lang="en-US" dirty="0"/>
          </a:p>
        </p:txBody>
      </p:sp>
      <p:sp>
        <p:nvSpPr>
          <p:cNvPr id="5" name="Text Placeholder 4"/>
          <p:cNvSpPr>
            <a:spLocks noGrp="1"/>
          </p:cNvSpPr>
          <p:nvPr>
            <p:ph type="body" sz="quarter" idx="3"/>
          </p:nvPr>
        </p:nvSpPr>
        <p:spPr/>
        <p:txBody>
          <a:bodyPr/>
          <a:lstStyle/>
          <a:p>
            <a:r>
              <a:rPr lang="en-US" dirty="0" smtClean="0"/>
              <a:t>Group 2</a:t>
            </a:r>
            <a:endParaRPr lang="en-US" dirty="0"/>
          </a:p>
        </p:txBody>
      </p:sp>
      <p:sp>
        <p:nvSpPr>
          <p:cNvPr id="6" name="Content Placeholder 5"/>
          <p:cNvSpPr>
            <a:spLocks noGrp="1"/>
          </p:cNvSpPr>
          <p:nvPr>
            <p:ph sz="quarter" idx="4"/>
          </p:nvPr>
        </p:nvSpPr>
        <p:spPr>
          <a:xfrm>
            <a:off x="7166957" y="2545738"/>
            <a:ext cx="4338674" cy="3948580"/>
          </a:xfrm>
        </p:spPr>
        <p:txBody>
          <a:bodyPr>
            <a:normAutofit lnSpcReduction="10000"/>
          </a:bodyPr>
          <a:lstStyle/>
          <a:p>
            <a:r>
              <a:rPr lang="en-US" dirty="0" smtClean="0"/>
              <a:t>Zach</a:t>
            </a:r>
          </a:p>
          <a:p>
            <a:r>
              <a:rPr lang="en-US" dirty="0" smtClean="0"/>
              <a:t>Natalie</a:t>
            </a:r>
          </a:p>
          <a:p>
            <a:r>
              <a:rPr lang="en-US" dirty="0" smtClean="0"/>
              <a:t>Owen</a:t>
            </a:r>
          </a:p>
          <a:p>
            <a:r>
              <a:rPr lang="en-US" dirty="0" smtClean="0"/>
              <a:t>Brayden</a:t>
            </a:r>
          </a:p>
          <a:p>
            <a:r>
              <a:rPr lang="en-US" dirty="0" smtClean="0"/>
              <a:t>Allie</a:t>
            </a:r>
          </a:p>
          <a:p>
            <a:r>
              <a:rPr lang="en-US" dirty="0" smtClean="0"/>
              <a:t>Jonny</a:t>
            </a:r>
          </a:p>
          <a:p>
            <a:r>
              <a:rPr lang="en-US" dirty="0" smtClean="0"/>
              <a:t>Jenna</a:t>
            </a:r>
          </a:p>
          <a:p>
            <a:r>
              <a:rPr lang="en-US" dirty="0" err="1" smtClean="0"/>
              <a:t>Averey</a:t>
            </a:r>
            <a:endParaRPr lang="en-US" dirty="0" smtClean="0"/>
          </a:p>
          <a:p>
            <a:r>
              <a:rPr lang="en-US" dirty="0" smtClean="0"/>
              <a:t>Ben</a:t>
            </a:r>
          </a:p>
          <a:p>
            <a:r>
              <a:rPr lang="en-US" dirty="0" smtClean="0"/>
              <a:t>Patrick</a:t>
            </a:r>
          </a:p>
        </p:txBody>
      </p:sp>
    </p:spTree>
    <p:extLst>
      <p:ext uri="{BB962C8B-B14F-4D97-AF65-F5344CB8AC3E}">
        <p14:creationId xmlns:p14="http://schemas.microsoft.com/office/powerpoint/2010/main" val="1711713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Clarinet Basics</a:t>
            </a:r>
            <a:endParaRPr lang="en-US" dirty="0"/>
          </a:p>
        </p:txBody>
      </p:sp>
      <p:sp>
        <p:nvSpPr>
          <p:cNvPr id="3" name="Content Placeholder 2"/>
          <p:cNvSpPr>
            <a:spLocks noGrp="1"/>
          </p:cNvSpPr>
          <p:nvPr>
            <p:ph idx="1"/>
          </p:nvPr>
        </p:nvSpPr>
        <p:spPr>
          <a:xfrm>
            <a:off x="2589212" y="2133600"/>
            <a:ext cx="5993679" cy="4724400"/>
          </a:xfrm>
        </p:spPr>
        <p:txBody>
          <a:bodyPr>
            <a:normAutofit/>
          </a:bodyPr>
          <a:lstStyle/>
          <a:p>
            <a:r>
              <a:rPr lang="en-US" sz="2000" dirty="0" smtClean="0"/>
              <a:t>Part of the woodwind family</a:t>
            </a:r>
          </a:p>
          <a:p>
            <a:r>
              <a:rPr lang="en-US" sz="2000" dirty="0" smtClean="0"/>
              <a:t>Invented in Germany in the 17</a:t>
            </a:r>
            <a:r>
              <a:rPr lang="en-US" sz="2000" baseline="30000" dirty="0" smtClean="0"/>
              <a:t>th</a:t>
            </a:r>
            <a:r>
              <a:rPr lang="en-US" sz="2000" dirty="0" smtClean="0"/>
              <a:t> Century</a:t>
            </a:r>
          </a:p>
          <a:p>
            <a:r>
              <a:rPr lang="en-US" sz="2000" dirty="0" smtClean="0"/>
              <a:t>The “Soprano Clarinet” is the most common, but there are also contra-bass clarinets, bass clarinets (our school has these), alto clarinets, and E-flat clarinets</a:t>
            </a:r>
          </a:p>
          <a:p>
            <a:r>
              <a:rPr lang="en-US" sz="2000" dirty="0" smtClean="0"/>
              <a:t>Sound is produced by a vibrating reed</a:t>
            </a:r>
          </a:p>
          <a:p>
            <a:r>
              <a:rPr lang="en-US" sz="2000" dirty="0" smtClean="0"/>
              <a:t>Reeds cost money – please be very careful with them and keep them in a safe place.  </a:t>
            </a:r>
            <a:r>
              <a:rPr lang="en-US" sz="2000" b="1" dirty="0" smtClean="0"/>
              <a:t>I will not replace reeds for people who are being careless</a:t>
            </a:r>
            <a:r>
              <a:rPr lang="en-US" sz="2000" dirty="0" smtClean="0"/>
              <a:t>.</a:t>
            </a:r>
            <a:endParaRPr lang="en-US" sz="2000" dirty="0"/>
          </a:p>
        </p:txBody>
      </p:sp>
      <p:pic>
        <p:nvPicPr>
          <p:cNvPr id="7170" name="Picture 2" descr="http://www.the-clarinets.net/images/klarinettenfamilie_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8856" y="1399309"/>
            <a:ext cx="3238500"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473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Opening Your Case</a:t>
            </a:r>
            <a:endParaRPr lang="en-US" dirty="0"/>
          </a:p>
        </p:txBody>
      </p:sp>
      <p:sp>
        <p:nvSpPr>
          <p:cNvPr id="3" name="Content Placeholder 2"/>
          <p:cNvSpPr>
            <a:spLocks noGrp="1"/>
          </p:cNvSpPr>
          <p:nvPr>
            <p:ph idx="1"/>
          </p:nvPr>
        </p:nvSpPr>
        <p:spPr>
          <a:xfrm>
            <a:off x="2589212" y="2133600"/>
            <a:ext cx="5505306" cy="3777622"/>
          </a:xfrm>
        </p:spPr>
        <p:txBody>
          <a:bodyPr>
            <a:normAutofit lnSpcReduction="10000"/>
          </a:bodyPr>
          <a:lstStyle/>
          <a:p>
            <a:pPr>
              <a:buFont typeface="+mj-lt"/>
              <a:buAutoNum type="arabicPeriod"/>
            </a:pPr>
            <a:r>
              <a:rPr lang="en-US" dirty="0" smtClean="0"/>
              <a:t>Put your case on the </a:t>
            </a:r>
            <a:r>
              <a:rPr lang="en-US" b="1" u="sng" dirty="0" smtClean="0"/>
              <a:t>floor</a:t>
            </a:r>
            <a:r>
              <a:rPr lang="en-US" dirty="0" smtClean="0"/>
              <a:t> with the case’s logo facing </a:t>
            </a:r>
            <a:r>
              <a:rPr lang="en-US" b="1" u="sng" dirty="0" smtClean="0"/>
              <a:t>up</a:t>
            </a:r>
            <a:r>
              <a:rPr lang="en-US" dirty="0" smtClean="0"/>
              <a:t>.</a:t>
            </a:r>
          </a:p>
          <a:p>
            <a:pPr>
              <a:buFont typeface="+mj-lt"/>
              <a:buAutoNum type="arabicPeriod"/>
            </a:pPr>
            <a:r>
              <a:rPr lang="en-US" dirty="0" smtClean="0"/>
              <a:t>Check that all the necessary parts are in your case:</a:t>
            </a:r>
          </a:p>
          <a:p>
            <a:pPr lvl="1">
              <a:buFont typeface="+mj-lt"/>
              <a:buAutoNum type="arabicPeriod"/>
            </a:pPr>
            <a:r>
              <a:rPr lang="en-US" dirty="0" smtClean="0"/>
              <a:t>Bell</a:t>
            </a:r>
          </a:p>
          <a:p>
            <a:pPr lvl="1">
              <a:buFont typeface="+mj-lt"/>
              <a:buAutoNum type="arabicPeriod"/>
            </a:pPr>
            <a:r>
              <a:rPr lang="en-US" dirty="0" smtClean="0"/>
              <a:t>Lower Joint</a:t>
            </a:r>
          </a:p>
          <a:p>
            <a:pPr lvl="1">
              <a:buFont typeface="+mj-lt"/>
              <a:buAutoNum type="arabicPeriod"/>
            </a:pPr>
            <a:r>
              <a:rPr lang="en-US" dirty="0" smtClean="0"/>
              <a:t>Upper Joint</a:t>
            </a:r>
          </a:p>
          <a:p>
            <a:pPr lvl="1">
              <a:buFont typeface="+mj-lt"/>
              <a:buAutoNum type="arabicPeriod"/>
            </a:pPr>
            <a:r>
              <a:rPr lang="en-US" dirty="0" smtClean="0"/>
              <a:t>Barrel</a:t>
            </a:r>
          </a:p>
          <a:p>
            <a:pPr lvl="1">
              <a:buFont typeface="+mj-lt"/>
              <a:buAutoNum type="arabicPeriod"/>
            </a:pPr>
            <a:r>
              <a:rPr lang="en-US" dirty="0" smtClean="0"/>
              <a:t>Mouthpiece</a:t>
            </a:r>
          </a:p>
          <a:p>
            <a:pPr lvl="1">
              <a:buFont typeface="+mj-lt"/>
              <a:buAutoNum type="arabicPeriod"/>
            </a:pPr>
            <a:r>
              <a:rPr lang="en-US" dirty="0" smtClean="0"/>
              <a:t>Other Things (optional): Mouthpiece cap, cleaning cloth, cork grease</a:t>
            </a:r>
          </a:p>
        </p:txBody>
      </p:sp>
      <p:sp>
        <p:nvSpPr>
          <p:cNvPr id="4" name="AutoShape 2" descr="data:image/jpeg;base64,/9j/4AAQSkZJRgABAQAAAQABAAD/2wCEAAkGBxQSEhUUEhQVFRQUFxUWFRcYFRgXFhcXHBUWFxQVFRYYHCggGB0lGxcXITEkJSkrLi4uFx8zODMsNygvLisBCgoKDg0OFw8QGCwcHB0sLCwsLCwsLCssLCsrLCwsLCwsLCwsLCwsLDcsLCwrKysrLCw3KyssKysrKys3KyssLP/AABEIAMAApAMBIgACEQEDEQH/xAAcAAAABwEBAAAAAAAAAAAAAAAAAQIDBQYHCAT/xABNEAACAQIDAwcGCQoEBAcAAAABAgMAEQQSIQUGMQcTIkFRYZEyUnGBodEUFiNCkqKxweEVM0NTVGKCk8LSF2Ny8ETD0+IIJDRkg7Kz/8QAGAEBAQEBAQAAAAAAAAAAAAAAAAECAwT/xAAeEQEBAQEBAQEBAAMAAAAAAAAAARECEiEDQRMxUf/aAAwDAQACEQMRAD8A3CvDtLasUC5pXCg8L8T6BxPqpG39qrhoHlfgo0HC56hXPO3d82mlLt02Pzicqgeai8beFQbRJygYe/RV2HboPZSRygQeY/itYON5n8xPb76L4yyeZH4H30zpW9jlAg8x/FffRjf6DzH8V99YH8apfMj8D76B3sk8yPwPvpnQ334+wea/1ffQ+PuH81/q++sCXe2T9XH4H30r43P+rj+t76mdDffj5h+x/q++jO/mG7H8F99YTFvE7C5SPhcAHq77tSTvA/mQ/wAz8afTG7/H7Ddj+A/uovj/AIX/ADPAf3VhB3gf9XF/MpP5ec/o4x3h7/fT6N4PKFhP3/oj30Byg4Ttk+j+NYDNvIR+jX6Z92lN/Gc/q1+kf7av0dCDlAwfWzj+A0td/cEf0h+g1c6neP8Ay/rf9tF8YP8AL+t+FMqOkF33wR/TD1qw+6ljfXBfr18G91c2fl5fM9v4Uf5cXzT4imUdQ7P25h5zaGaNz2Bul9E61IBq5N/LCk3swINwQdQe0Eag+itc5MuUIzMuGxLZidIpT5Rb9XJ3nqPq7KsGsUKIUVBl/L1i2XDYeMHSSZs3eFjJA8SPCsIvc3Nbry+x3w2FPUuIIPrhe32VhFWBVAGkE0aVsDUmlyxWFBV1vXonHqoPEBQy06vHtpoGpiHI5GUEA2DCx0B9YvwPfSOaNKJ1FLUX0IpgZy0pBYgi1wb6igONGlusVQTgkkm1z3W9g4Ugig5pN6igaFKtQqhNClG1EaAq9OFxbwsJENnTpKe9dRf1ivPQJ6Lf6T9lSjsjCTiRFccHVWHoIBH20Kb2ZDkhiQ/NjRfBQKKsCkct8F9nBv1c8J8SU/qrng8T6a6a5V4c2y8T+6qv9FlNcz4nR29NWKbajUUkmnmX8K1ECUU3qeNG5PXSWNUKtRGizUYF6IIUYalGI0RQ0Cc1EfVSgtExoEkUVqcCXoilAkURpeWiKGikGip7JQKUDVSO72D5/EQxWuJZ4UI7i4zX9V6j3FXPkjwXObTw37hkl+ihH2sKzR01QoAUKyIXfbDc5gMUnbBL7EJ+6uVMWelftAPiBXYGMhzxunnKy+IIrj6YWCX6kUeGhopqlZ/ZRWoWrcQZNEaUUsbUYSqGwKWjWo8lDIaBZmoc7RBaS5tRCs9IPbSS1BW7qKWjWo81JNC1EHzlDnDSfGgaKVno81Nmk0AmOtanyB4PNjZHt+aw/HvkcD7ENZU1bj/4fcJZcZL5zwxD+BGc/wD6DwrFGvXoUKFQCuSd5sNzeIlTzJ8QvqErZfYa61YVzZys7MMG0JrjSUidD1FWUBwO2zqfGgpIpSgUmlrH31uAnW3XTRJFOOutIKmqFK3bSzJTIBpQSgdVhe4pE41pYFqQ4JohNJ4Gl5DSWjPZQGG++lZu6kIhpzIaKTmo83poshorUCKPLSstA6UBRpcj0j7a6O5FMLk2arEayyzOfRnyqfBRXOcJscx4Lc+A4V1buLs44fZ+FiYWZIUzDruRdr99zWKJ6hQoVAKru+O6UG0YgkoIZb83Ivlxk2uV7QbC4OhsKsRqG3n3hhwMJmnJtwUDVnaxIVQevQ0GA768ns+zUEjvHJEXCB1upubkZlN8ug7TVLY1d9+uUaXaScyYkihDBgMxZyR5N2IA6+yqUkJuNCwJtYcTw4d9aCaIk1b13KlKB/g+NUW1zYcN1dTJLc/RWpXZm5WDlHyn5RQ8CVwpKA+jK59tZ9QZ2DQzVo8nJrE75MNjsznhHLh3jbxDf01XNq7i46AnPh3IHzowZFPf0RcD0gVdFdvRZ69Q2bIdMrZuzKxPhanfyLMSAIpbsQo+TbUkgAajiSQAO+teoPDnNDnD21Iw7Bnc5VjdmsDZVJIubLe3C5BA9B7KkG3D2gP+EnP8HuJp6grwelc5S5cC6khlIIJBB0IN7EWPYaR8HNNCS5os1K+DnvouaP8AsGmhOepLY2xJ8WSMPC8pW18o4Xva54C9jxPVUeotxq48nO+42W8xaFpVmEYbKwDKEL2sCCGvn6yOHGpRc9weSNo5Fnx+U5SGSAajMNQ0rcDbzRp21soFQO6+9mG2ghbDSXI8tDpIncy9Xp4VPCsg6FChQEawDl2x5fHJHfoxRiw6rtYsfToPAVv5rmPlOxPObTxB6lbL9EAfdSCpgG4qT2ZgjiJ48OoF5XVRfgLniQOqrNsXALDs6Wa13kjNyRrroFHd76p2Hx7xyK6HK0ZDKesEcNasu6rTsdsF8JKic2jRoqEgF0Yrc6A5rI1gO4Gvbj5JpPk8I+IgU50LGSSQBiy5RkzFl00ZgbhjcC16qWy97TIQcTiJkfQKVRZEAAOrhmvx7AaXLygY1LrHICoucxjQG/Em1jb21yy6qWw8mPCKExGIlFvzhlmQG5v0BmuwA6yBfW2lPM+0GcN8LkDuAoiCSBs1wB0r5cuZh078Li16B5STGnRRZdQBZ8umUG/ShtxJHVwpgcpbA3OFQWGnyy2v2kcx99X6Ht5RjXmdIsbKkcbNlMkkiCQLZc4dAdb5hlPUQRfWprc3FStMDjpnZYUaWEyBlZ2yhWkEbarYNoOPSF7VRcVv1inLZFiVW4KUjfS1tTzYzeAqx7tbxYZcJLPjHDz35tYhlvlJZmMS6AZlNieAtUsovOKxawYQzJFnkkaN+bJyk5coAZrHKFJHVxJqAXe2Uafk6NuwDEanjZf/AE/qot4tuwR7NMsUhZ8Q9oQdWXK2YhlvplFwTrrbtqjbC36mw8yyTElQGt5Oj2AF7jhxv6anmpi87a2opk5ubZyShPJZpbEZlzMqoYjlAbo8fm1DyT4YgE7LQPbULIlr9gbmvuqA2/vuzlOZe6qDwJyrc3yC/HW5vUX8ZsT532VrzUTuOgyn5HCYVhroUIINlsxawv16WHDjTUbG/T2fhso0vnIt3gZD4XqG+M2J877KlN2d9WhxKPiLMqhstxpn0ynT1+NXLAxvLsRnl+RjjUAcEUqelrZ78SBbhUrh+T5HwfPiWUSGJn5voFMwBJXhexI7a8u8m+ayc0sCkFMw4gjJe6gkAXNydfCpHDb8xJgubZmM3NsvkG2c3A4adlcf1v6STHb8Zzd9Kfu3tN8HjIpluGjcCQeclwJFPqHjY9VdVqa4/d3kJdhcsTcjhc8a6x2DiOcw0D8c0UZ9ZUXr0Rx/tSFChQoEuba9lci7x4rnJ5pCfKZm8STpXV225cmHmbrWOQj05TauSJRmcDznA+sBfwpFaJt/5PZir280pt6ifsqt7tbvCZg0otCq55NenkzFRYDWxbS4/GpnfFwMNCvXnvbuVSPvFRuwPhN0TCzxgylAyqwEqKHNyb2I8stYG5sNRWOfvNavyrJiJtkSXi5sQt5KvkyWPUc1/tHVWb4ga1oHKBjMblk52CVEyojF4lkA0a5MwUakm9hw7eqs+TqBOtuH4VPz58/1e+vX8PulxUls3Y7zxyOqSssXlFIwyjo36RLLl9tObN2FLPHM6BAMPkMoZwjDMSFsrceHXarvu9tJNlRY3CYoLzzENYOCLc3YC9tK6bMZZvNsxh5IbTtA+40ERuJGvoq3bV3iwzfmkK346jj6aj4ttRAdIVmXpECkBLCwsWNrn7za9Jn6Llbg261NxwHA6dtXbYe82GjniYqRaRTe40seNV7fvGJisfNNHbK5WxBuCQqgkeurLd+iLhw3OtluBYZtQ2tjbQKp11oP0Tbs0vr94q8ckOPjw+KmZwSeYyi1tSXB6z2L316d5No4ZsVPc2POuDp1hiD7RVtGe5T1AnquAbeylvhrNaTokW0YEGxFxwHZatA2btZIlKxSKLkN5AvwsPVrSMXFFKQej0VRB/pUWHpvXL/J1ozxobeTb1A0jmj2Hu7q0RdjIfNpjF7LRVOorfr+GK1sDpJiUYCww7Mo7MrKSR33C1v3Jniec2bhj5qlPosVrDdjIOdxVuAw0v2rWq8h2KzbPKk/m5CPUVVvtJqyFaNQoUKqK7v/AD5Nn4gnzMo9JNvvrl3CyDnEY2tmvr4iuieWTE5NnOPPdR4Xb+mubZPZarFTe29r84I4xwiBGbNcszWLE9nZ414dnoHmjBAtmW+nYa8QOnrqS2Ct507jf2GmZCUrbDyCRkYqeBOQZVbQAXA46KKntzJZGkXDlEliz89zbyFAzILjpBTrwtp2jrqD2q98RIeywFWjk6gQ45M3UjkA8CbcDeufd88Wt8TesaZsTbkRLB8BJhWkCmV5lBR1XgM/z7ZtB1ZuqpvePA4DFxn4RzThdAwIzrpfRhqOFQGH2BDPiypVVT4O6lF6Ns2hfKOvUWPdVIfdadJQY5wIhmBGazEi48PxrHHfrn1/1e+PPWPdtbkqVC5jxUWVeCuoDjsBKvb12HoqKl5L5VTOZ4DqosAwIZyAq6XBNyOFTG0sBNkibmhiFCc3OhJRswYlJFccGy6HtseyvDgkxUQLczBlbMFhkJcJcZc4c3zMVJBJvx9N9TpnEfi+S3ExnVoyQM1gJL26X7ndS5uTDHjgIiOwOwPgUr3Rx4qP9LMM2XpQBc0ZXNayOy5ls7DR1Oo48KksHt7GRgc9FJiIrDKjyZXB0Dc4VNmvxtrYi2vGr6qYp+M3IxSWsnOkceaJkZbWN2VRcakW7xUNiNkyJcvHKtvKzIwtrbW401rZY9pzSPeCEiFY3JyRlDzoylF1N2tc66dVenD7VmObnfhEACh86rzoVhq0b3XqtxsNCRppT0YwcLbg9vWKdWSQcH4+mtD2lvLjXayiN0UnKzwpndfmlwQRfr07aajnkMYmlw+Dk1YGJolQ9wDIL3Nr2q3uf1MUVNoyjg1/XRybYc6E1Nbw7uujl4+ays7hY42LKgBI6JOtja+vC4qJh2NNI6JltnZUBOigsQASfXV9c36V59n48rzx86Mp62On2eytX5A8VcYqPs5lx6+cU/YKzXeXc+fBKplylXJAKNm1XU3uB2/bVz5CJsuLkQnyom9jIRf20nU6mylln+260KFCqjKuXqcjDwJ5zSMf4Qi/11grVu3LYmZ8MreSVmAvwLXjupPVcW9lYzitmMDpr3W6Q/1L7qvNX+PDGterD4lo3DocrLaxIBHgRSVw5XiD61IoS+itbEG0rkkk3JNyTxvXt2btF4ZElUaobjrHCxv6qjiGHzW8D7qWsp61Ph+FS5Ziy4sGO3nxDTjEIeafIE6J0sL9vpNQ52lNcksb3uTfW9MIzMSACePV+FO4fZsr6gAWI8ogVmSSZF66tu1Zd3t98TCuT4S0YGULZEPR1LXLC+hPC/Wa8O0t9MXNYO+axLXCKlzawvlGunVXgfZrgi4UZxdbkC/bbtpL7MmHAL9IU+Iktib0FZkOJZ2hB+UVDZivYPXWk4je3Y+W6pMRYXy5h6AbtWSLs+U8MjcODDsvRyYGYDKQoDEADMNT1adZpZBbsbygJGWGBSUMQVEsrqzot72jVV6+1iSOoVEYjfnFSArI7Op1KtwJ7TYVCS7MnF7rwJuARe44i3bXhlR1ALBlB6zpVmJqy/HCbzR4Uob6TcCiW9FVfn+/20M/f7aZBaV30briSvfsje4GaIFFW8iXJOgGYE1SOcpPOeis3jmzCXLrVeU3b8ckMaLlfMz8GBy9EC/tqM5IJ8u0Yv3wy/Vb3VQcPCzGyqT6Bp66vXJjh8mPwuty0h9iPw7QLnXvt1Gsfn+c/PnzHT9e/fWujb0KFCujmqHKVu98MwvRBLRXYAWuRbpWv16A+q3XWDzQyrp+cA4EaEeo6iupyKrm3dy8LiiWkTK5v006LX7T1E+kVldc8c5KOAkH0/dRc/L2yeL+6tmfknhPDEzD1LRf4TR/tc/gtF2Md+Ey9sni330zNi5zorPfsvr7a2f/AAmT9rn8Fqs787jjZ+HGITESSNnVLMotZr9Y9FMRWMFCzRqzPISQCde6/ZXoGGvYCRiWKgdMW1IA1sbcaXuTsifaCvEuKWMxhbxOSS0ZGrKFA0vpVog5IMTpfGwqRYjLh2NiDoReQUyipbx4Y4OfmjKZDlVsysqjUkWN4zw++hNhwrAHEqLi984IGoBFxF33q5YvkfxEjZ32gjsbanCkcOA0mry/4L4j9ti/kP8A9WmIqKxqf+IXgD5YFib3B+R6ra+kV48XiRGwGdm0XpK6211I/NcRqDV3bkYxP7XB/Jf/AKlIbkWxOv8A5uHX/KkHp+fTyIjamwjh3CNNe6BgyshBBJFtUGul/XXhOCN9Hf1ZPuWrXjOSnHyG74vDsQLC8biwvwFqjdq7i4rAQPM+KhVV1OVmBdvmKoZD0jwt30wUbFYuVJGXMxVWIBIX3Un8pN53/wBak93sFNjsQkCsA7FnBY3FxckllB/2RV6HJPjP2iLxb+yqMy/Kjed7VoxtV+pyPWK00ck2L/aIvFv7acXklxPXiY/r+6gzFcY7mwV3Nr2NyB3nq8a0rke2E7TtiZDfm1sD83MwICqeuwv3C47al9mckwBBxOIzr1oikX/iYn7K0bA4JIUWONQqKLAD/fGmD0UKOhVAoUKFAKFChQConefYiY3DvBISA9rMOKsNVYX7DUtRGg5v3l3VxeypY5Q+oPyU8YIAbrVgfJJHzTe47au27/LKhAXGwOjW/ORdNGP+k2KnuBPprUdoYJJo2jkUOjizKeB/321QZ+SODMTDiJYwT5JCuPRragd/xh2f1c+fREffSxyt4I8I8Sf/AIfxrz/4V/8AvZfVFGPspt+Sgnhj5f5a/cwqfR6m5W8H+qxP8oD+qlx8rmzj5RmX0wt916jjyTN1Y+T+Tf8A5lIPJHJ+3m3fhwf+ZT6PXtDljwCqeZE0zW0URlAT2Fnt7Aay/au1cZtrFIuW5JPMwKTkjHzmYnj3ufQONq0NuR9mtnxxI68uHC+3nKu+626sGAjKQLct5btq7dlz2cdBVHj3M3Jw+ARSqhp8uWSY3LMfnZb+St+oVabULUdAKFChQChQoUAoUKFB/9k="/>
          <p:cNvSpPr>
            <a:spLocks noChangeAspect="1" noChangeArrowheads="1"/>
          </p:cNvSpPr>
          <p:nvPr/>
        </p:nvSpPr>
        <p:spPr bwMode="auto">
          <a:xfrm>
            <a:off x="155575" y="-1096963"/>
            <a:ext cx="1952625" cy="2286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cms.dazamakiz.co.uk/uploads/products/54/yamaha_clarin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8667" y="2744210"/>
            <a:ext cx="2865945" cy="3355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7417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a:xfrm>
            <a:off x="2589212" y="1312607"/>
            <a:ext cx="5411499" cy="5379138"/>
          </a:xfrm>
        </p:spPr>
        <p:txBody>
          <a:bodyPr>
            <a:normAutofit/>
          </a:bodyPr>
          <a:lstStyle/>
          <a:p>
            <a:r>
              <a:rPr lang="en-US" sz="2000" dirty="0" smtClean="0"/>
              <a:t>Clarinets are the most difficult band instrument to put together.</a:t>
            </a:r>
          </a:p>
          <a:p>
            <a:r>
              <a:rPr lang="en-US" sz="2000" dirty="0" smtClean="0"/>
              <a:t>When assembling your clarinet – always hold the parts where you aren’t going to twist or bend any rods/keys. </a:t>
            </a:r>
          </a:p>
          <a:p>
            <a:r>
              <a:rPr lang="en-US" sz="2000" dirty="0" smtClean="0"/>
              <a:t>Never force pieces together – if they’re not going, something is wrong.  (You might just need some cork grease.)</a:t>
            </a:r>
          </a:p>
          <a:p>
            <a:r>
              <a:rPr lang="en-US" sz="2000" dirty="0" smtClean="0"/>
              <a:t>Never stand your clarinet up on its bell – they fall over easily!</a:t>
            </a:r>
          </a:p>
          <a:p>
            <a:r>
              <a:rPr lang="en-US" sz="2000" dirty="0" smtClean="0"/>
              <a:t>Before you start, sanitize your mouthpiece.</a:t>
            </a:r>
          </a:p>
          <a:p>
            <a:pPr lvl="1"/>
            <a:r>
              <a:rPr lang="en-US" sz="1800" dirty="0" smtClean="0"/>
              <a:t>1-2 spritzes and a small piece of paper towel is all you need – more than this and you’re being wasteful.</a:t>
            </a:r>
          </a:p>
        </p:txBody>
      </p:sp>
      <p:pic>
        <p:nvPicPr>
          <p:cNvPr id="1026" name="Picture 2" descr="https://upload.wikimedia.org/wikipedia/commons/f/f0/Clarinet_construction.JPG"/>
          <p:cNvPicPr>
            <a:picLocks noChangeAspect="1" noChangeArrowheads="1"/>
          </p:cNvPicPr>
          <p:nvPr/>
        </p:nvPicPr>
        <p:blipFill rotWithShape="1">
          <a:blip r:embed="rId2">
            <a:extLst>
              <a:ext uri="{28A0092B-C50C-407E-A947-70E740481C1C}">
                <a14:useLocalDpi xmlns:a14="http://schemas.microsoft.com/office/drawing/2010/main" val="0"/>
              </a:ext>
            </a:extLst>
          </a:blip>
          <a:srcRect l="4660" r="10604"/>
          <a:stretch/>
        </p:blipFill>
        <p:spPr bwMode="auto">
          <a:xfrm>
            <a:off x="8037512" y="223967"/>
            <a:ext cx="4156364" cy="6634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681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a:t>
            </a:r>
            <a:endParaRPr lang="en-US" dirty="0"/>
          </a:p>
        </p:txBody>
      </p:sp>
      <p:sp>
        <p:nvSpPr>
          <p:cNvPr id="3" name="Content Placeholder 2"/>
          <p:cNvSpPr>
            <a:spLocks noGrp="1"/>
          </p:cNvSpPr>
          <p:nvPr>
            <p:ph idx="1"/>
          </p:nvPr>
        </p:nvSpPr>
        <p:spPr>
          <a:xfrm>
            <a:off x="2589212" y="2133600"/>
            <a:ext cx="8915400" cy="1991591"/>
          </a:xfrm>
        </p:spPr>
        <p:txBody>
          <a:bodyPr>
            <a:normAutofit/>
          </a:bodyPr>
          <a:lstStyle/>
          <a:p>
            <a:pPr>
              <a:buFont typeface="+mj-lt"/>
              <a:buAutoNum type="arabicPeriod"/>
            </a:pPr>
            <a:r>
              <a:rPr lang="en-US" dirty="0" smtClean="0"/>
              <a:t>Hold the bell in your left hand and the lower joint in your right hand.  Gently twist them together, making sure to hold on to the joints where you aren’t twisting keys/rods.</a:t>
            </a:r>
          </a:p>
          <a:p>
            <a:pPr>
              <a:buFont typeface="+mj-lt"/>
              <a:buAutoNum type="arabicPeriod"/>
            </a:pPr>
            <a:r>
              <a:rPr lang="en-US" dirty="0" smtClean="0"/>
              <a:t>Hold the upper joint in your right hand, pressing down the rings with your fingers.  Gently twist it on to the lower joint.  The “Bridge Keys” should line up.</a:t>
            </a:r>
          </a:p>
        </p:txBody>
      </p:sp>
      <p:pic>
        <p:nvPicPr>
          <p:cNvPr id="2050" name="Picture 2" descr="https://clarinetmike.files.wordpress.com/2014/03/bridge-k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0728" y="3844636"/>
            <a:ext cx="5180188" cy="2919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10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a:t>
            </a:r>
            <a:endParaRPr lang="en-US" dirty="0"/>
          </a:p>
        </p:txBody>
      </p:sp>
      <p:sp>
        <p:nvSpPr>
          <p:cNvPr id="3" name="Content Placeholder 2"/>
          <p:cNvSpPr>
            <a:spLocks noGrp="1"/>
          </p:cNvSpPr>
          <p:nvPr>
            <p:ph idx="1"/>
          </p:nvPr>
        </p:nvSpPr>
        <p:spPr>
          <a:xfrm>
            <a:off x="2589212" y="2133600"/>
            <a:ext cx="8915400" cy="2303318"/>
          </a:xfrm>
        </p:spPr>
        <p:txBody>
          <a:bodyPr>
            <a:normAutofit/>
          </a:bodyPr>
          <a:lstStyle/>
          <a:p>
            <a:pPr>
              <a:buFont typeface="+mj-lt"/>
              <a:buAutoNum type="arabicPeriod" startAt="3"/>
            </a:pPr>
            <a:r>
              <a:rPr lang="en-US" dirty="0" smtClean="0"/>
              <a:t>Twist the barrel onto the upper joint.</a:t>
            </a:r>
          </a:p>
          <a:p>
            <a:pPr>
              <a:buFont typeface="+mj-lt"/>
              <a:buAutoNum type="arabicPeriod" startAt="3"/>
            </a:pPr>
            <a:r>
              <a:rPr lang="en-US" dirty="0" smtClean="0"/>
              <a:t>Remove the ligature from the mouthpiece and then twist the mouthpiece onto to the barrel.  The flat part of the mouthpiece will be towards the back of the clarinet.</a:t>
            </a:r>
          </a:p>
          <a:p>
            <a:pPr>
              <a:buFont typeface="+mj-lt"/>
              <a:buAutoNum type="arabicPeriod" startAt="3"/>
            </a:pPr>
            <a:r>
              <a:rPr lang="en-US" dirty="0" smtClean="0"/>
              <a:t>Slide the ligature back onto the mouthpiece.  The big end of the screws will always be on the right.  Do not force the ligature on.  </a:t>
            </a:r>
          </a:p>
          <a:p>
            <a:pPr>
              <a:buFont typeface="+mj-lt"/>
              <a:buAutoNum type="arabicPeriod" startAt="3"/>
            </a:pPr>
            <a:endParaRPr lang="en-US" dirty="0" smtClean="0"/>
          </a:p>
        </p:txBody>
      </p:sp>
      <p:pic>
        <p:nvPicPr>
          <p:cNvPr id="3074" name="Picture 2" descr="http://www.kesslermusic.com/SelmerLeblanc/1193s/ba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183" y="4301836"/>
            <a:ext cx="4854296" cy="2312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167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on The Reed</a:t>
            </a:r>
            <a:endParaRPr lang="en-US" dirty="0"/>
          </a:p>
        </p:txBody>
      </p:sp>
      <p:sp>
        <p:nvSpPr>
          <p:cNvPr id="3" name="Content Placeholder 2"/>
          <p:cNvSpPr>
            <a:spLocks noGrp="1"/>
          </p:cNvSpPr>
          <p:nvPr>
            <p:ph idx="1"/>
          </p:nvPr>
        </p:nvSpPr>
        <p:spPr>
          <a:xfrm>
            <a:off x="2589212" y="2133600"/>
            <a:ext cx="4864677" cy="4064905"/>
          </a:xfrm>
        </p:spPr>
        <p:txBody>
          <a:bodyPr>
            <a:normAutofit fontScale="92500" lnSpcReduction="20000"/>
          </a:bodyPr>
          <a:lstStyle/>
          <a:p>
            <a:pPr>
              <a:buFont typeface="+mj-lt"/>
              <a:buAutoNum type="arabicPeriod"/>
            </a:pPr>
            <a:r>
              <a:rPr lang="en-US" dirty="0" smtClean="0"/>
              <a:t>Soak your reed in your mouth.  (Once you get comfortable with assembling the clarinet, you can do this while you put it together.)</a:t>
            </a:r>
          </a:p>
          <a:p>
            <a:pPr>
              <a:buFont typeface="+mj-lt"/>
              <a:buAutoNum type="arabicPeriod"/>
            </a:pPr>
            <a:r>
              <a:rPr lang="en-US" dirty="0" smtClean="0"/>
              <a:t>With hand, push the ligature slightly up.</a:t>
            </a:r>
          </a:p>
          <a:p>
            <a:pPr>
              <a:buFont typeface="+mj-lt"/>
              <a:buAutoNum type="arabicPeriod"/>
            </a:pPr>
            <a:r>
              <a:rPr lang="en-US" dirty="0" smtClean="0"/>
              <a:t> Slide the reed beneath the ligature until the tip of the reed matches the tip of the mouthpiece.  </a:t>
            </a:r>
            <a:r>
              <a:rPr lang="en-US" b="1" u="sng" dirty="0" smtClean="0"/>
              <a:t>DO NOT TOUCH THE TIP OF THE REED – ADJUST IT FROM THE BOTTOM AND SIDES!</a:t>
            </a:r>
            <a:r>
              <a:rPr lang="en-US" dirty="0" smtClean="0"/>
              <a:t>  (The flat part of the reed goes against the mouthpiece.)</a:t>
            </a:r>
          </a:p>
          <a:p>
            <a:pPr>
              <a:buFont typeface="+mj-lt"/>
              <a:buAutoNum type="arabicPeriod"/>
            </a:pPr>
            <a:r>
              <a:rPr lang="en-US" dirty="0" smtClean="0"/>
              <a:t>Tighten the ligature screws just until they are snug – no more.</a:t>
            </a:r>
          </a:p>
          <a:p>
            <a:pPr>
              <a:buFont typeface="+mj-lt"/>
              <a:buAutoNum type="arabicPeriod"/>
            </a:pPr>
            <a:r>
              <a:rPr lang="en-US" dirty="0" smtClean="0"/>
              <a:t>Gently put your mouthpiece cap on (if you have one) to protect the reed.</a:t>
            </a:r>
          </a:p>
        </p:txBody>
      </p:sp>
      <p:pic>
        <p:nvPicPr>
          <p:cNvPr id="4098" name="Picture 2" descr="http://www.zacharymusic.com/Zachary_Music/Clcare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919" y="1264555"/>
            <a:ext cx="3705225" cy="493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403142"/>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252</TotalTime>
  <Words>972</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3</vt:lpstr>
      <vt:lpstr>Wisp</vt:lpstr>
      <vt:lpstr>Starting the Clarinet</vt:lpstr>
      <vt:lpstr>Recordings</vt:lpstr>
      <vt:lpstr>Groups</vt:lpstr>
      <vt:lpstr>Clarinet Basics</vt:lpstr>
      <vt:lpstr>Opening Your Case</vt:lpstr>
      <vt:lpstr>Important!</vt:lpstr>
      <vt:lpstr>Assembly</vt:lpstr>
      <vt:lpstr>Assembly</vt:lpstr>
      <vt:lpstr>Putting on The Reed</vt:lpstr>
      <vt:lpstr>Disassembling the Clarinet</vt:lpstr>
      <vt:lpstr>Holding the Clarinet</vt:lpstr>
      <vt:lpstr>Making a Sound</vt:lpstr>
      <vt:lpstr>First Notes</vt:lpstr>
      <vt:lpstr>Merrily We Roll Along</vt:lpstr>
      <vt:lpstr>Au Clair De La Lune</vt:lpstr>
    </vt:vector>
  </TitlesOfParts>
  <Company>BPSD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Clarinet</dc:title>
  <dc:creator>jburke</dc:creator>
  <cp:lastModifiedBy>jburke</cp:lastModifiedBy>
  <cp:revision>26</cp:revision>
  <dcterms:created xsi:type="dcterms:W3CDTF">2016-02-08T23:30:08Z</dcterms:created>
  <dcterms:modified xsi:type="dcterms:W3CDTF">2016-03-15T15:56:20Z</dcterms:modified>
</cp:coreProperties>
</file>