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9/16/2015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9/16/2015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9/16/2015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9/16/2015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9/16/2015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9/16/2015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9/16/2015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9/16/2015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9/16/2015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9/16/2015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9/16/2015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9/16/2015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9/16/2015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9/16/2015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9/16/2015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9/16/2015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9/16/2015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9/16/2015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Barges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37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Barges I would like to go with you,</a:t>
            </a:r>
          </a:p>
          <a:p>
            <a:pPr marL="0" indent="0">
              <a:buNone/>
            </a:pPr>
            <a:r>
              <a:rPr lang="en-US" dirty="0" smtClean="0"/>
              <a:t>I would like to sail the ocean blue,</a:t>
            </a:r>
          </a:p>
          <a:p>
            <a:pPr marL="0" indent="0">
              <a:buNone/>
            </a:pPr>
            <a:r>
              <a:rPr lang="en-US" dirty="0" smtClean="0"/>
              <a:t>Barges, have you treasure in your hold?</a:t>
            </a:r>
          </a:p>
          <a:p>
            <a:pPr marL="0" indent="0">
              <a:buNone/>
            </a:pPr>
            <a:r>
              <a:rPr lang="en-US" dirty="0" smtClean="0"/>
              <a:t>Do you fight with pirates brave and bold?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Out of my window looking in the night,</a:t>
            </a:r>
          </a:p>
          <a:p>
            <a:pPr marL="0" indent="0">
              <a:buNone/>
            </a:pPr>
            <a:r>
              <a:rPr lang="en-US" dirty="0" smtClean="0"/>
              <a:t>I can see the barges flickering light.</a:t>
            </a:r>
          </a:p>
          <a:p>
            <a:pPr marL="0" indent="0">
              <a:buNone/>
            </a:pPr>
            <a:r>
              <a:rPr lang="en-US" dirty="0" smtClean="0"/>
              <a:t>Starboard showing green and port is showing red,</a:t>
            </a:r>
          </a:p>
          <a:p>
            <a:pPr marL="0" indent="0">
              <a:buNone/>
            </a:pPr>
            <a:r>
              <a:rPr lang="en-US" dirty="0" smtClean="0"/>
              <a:t>I can see the barges from my bed.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56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Barges I would like to go with you,</a:t>
            </a:r>
          </a:p>
          <a:p>
            <a:pPr marL="0" indent="0">
              <a:buNone/>
            </a:pPr>
            <a:r>
              <a:rPr lang="en-US" dirty="0"/>
              <a:t>I would like to sail the ocean blue,</a:t>
            </a:r>
          </a:p>
          <a:p>
            <a:pPr marL="0" indent="0">
              <a:buNone/>
            </a:pPr>
            <a:r>
              <a:rPr lang="en-US" dirty="0"/>
              <a:t>Barges, have you treasure in your hold?</a:t>
            </a:r>
          </a:p>
          <a:p>
            <a:pPr marL="0" indent="0">
              <a:buNone/>
            </a:pPr>
            <a:r>
              <a:rPr lang="en-US" dirty="0"/>
              <a:t>Do you fight with pirates brave and bold?</a:t>
            </a:r>
          </a:p>
        </p:txBody>
      </p:sp>
    </p:spTree>
    <p:extLst>
      <p:ext uri="{BB962C8B-B14F-4D97-AF65-F5344CB8AC3E}">
        <p14:creationId xmlns:p14="http://schemas.microsoft.com/office/powerpoint/2010/main" val="266953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How my </a:t>
            </a:r>
            <a:r>
              <a:rPr lang="en-US" dirty="0" smtClean="0"/>
              <a:t>heart longs </a:t>
            </a:r>
            <a:r>
              <a:rPr lang="en-US" dirty="0" smtClean="0"/>
              <a:t>to sail away with you,</a:t>
            </a:r>
          </a:p>
          <a:p>
            <a:pPr marL="0" indent="0">
              <a:buNone/>
            </a:pPr>
            <a:r>
              <a:rPr lang="en-US" dirty="0" smtClean="0"/>
              <a:t>As you sail across the ocean blue</a:t>
            </a:r>
          </a:p>
          <a:p>
            <a:pPr marL="0" indent="0">
              <a:buNone/>
            </a:pPr>
            <a:r>
              <a:rPr lang="en-US" dirty="0" smtClean="0"/>
              <a:t>But I must stay here beside my window clear,</a:t>
            </a:r>
          </a:p>
          <a:p>
            <a:pPr marL="0" indent="0">
              <a:buNone/>
            </a:pPr>
            <a:r>
              <a:rPr lang="en-US" dirty="0" smtClean="0"/>
              <a:t>As the barges sail away from here.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277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Barges I would like to go with you,</a:t>
            </a:r>
          </a:p>
          <a:p>
            <a:pPr marL="0" indent="0">
              <a:buNone/>
            </a:pPr>
            <a:r>
              <a:rPr lang="en-US" dirty="0"/>
              <a:t>I would like to sail the ocean blue,</a:t>
            </a:r>
          </a:p>
          <a:p>
            <a:pPr marL="0" indent="0">
              <a:buNone/>
            </a:pPr>
            <a:r>
              <a:rPr lang="en-US" dirty="0"/>
              <a:t>Barges, have you treasure in your hold?</a:t>
            </a:r>
          </a:p>
          <a:p>
            <a:pPr marL="0" indent="0">
              <a:buNone/>
            </a:pPr>
            <a:r>
              <a:rPr lang="en-US" dirty="0"/>
              <a:t>Do you fight with pirates brave and bold?</a:t>
            </a:r>
          </a:p>
        </p:txBody>
      </p:sp>
    </p:spTree>
    <p:extLst>
      <p:ext uri="{BB962C8B-B14F-4D97-AF65-F5344CB8AC3E}">
        <p14:creationId xmlns:p14="http://schemas.microsoft.com/office/powerpoint/2010/main" val="282304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Out of my window looking in the night,</a:t>
            </a:r>
          </a:p>
          <a:p>
            <a:pPr marL="0" indent="0">
              <a:buNone/>
            </a:pPr>
            <a:r>
              <a:rPr lang="en-US" dirty="0" smtClean="0"/>
              <a:t>I can see the barges flickering light.</a:t>
            </a:r>
          </a:p>
          <a:p>
            <a:pPr marL="0" indent="0">
              <a:buNone/>
            </a:pPr>
            <a:r>
              <a:rPr lang="en-US" dirty="0" smtClean="0"/>
              <a:t>Taking their cargo out into the sea,</a:t>
            </a:r>
          </a:p>
          <a:p>
            <a:pPr marL="0" indent="0">
              <a:buNone/>
            </a:pPr>
            <a:r>
              <a:rPr lang="en-US" dirty="0" smtClean="0"/>
              <a:t>How I wish that some day they’d take 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31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Barges I would like to go with you,</a:t>
            </a:r>
          </a:p>
          <a:p>
            <a:pPr marL="0" indent="0">
              <a:buNone/>
            </a:pPr>
            <a:r>
              <a:rPr lang="en-US" dirty="0"/>
              <a:t>I would like to sail the ocean blue,</a:t>
            </a:r>
          </a:p>
          <a:p>
            <a:pPr marL="0" indent="0">
              <a:buNone/>
            </a:pPr>
            <a:r>
              <a:rPr lang="en-US" dirty="0"/>
              <a:t>Barges, have you treasure in your hold?</a:t>
            </a:r>
          </a:p>
          <a:p>
            <a:pPr marL="0" indent="0">
              <a:buNone/>
            </a:pPr>
            <a:r>
              <a:rPr lang="en-US" dirty="0"/>
              <a:t>Do you fight with pirates brave and bold?</a:t>
            </a:r>
          </a:p>
        </p:txBody>
      </p:sp>
    </p:spTree>
    <p:extLst>
      <p:ext uri="{BB962C8B-B14F-4D97-AF65-F5344CB8AC3E}">
        <p14:creationId xmlns:p14="http://schemas.microsoft.com/office/powerpoint/2010/main" val="917215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77</TotalTime>
  <Words>250</Words>
  <Application>Microsoft Office PowerPoint</Application>
  <PresentationFormat>Widescreen</PresentationFormat>
  <Paragraphs>29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Trebuchet MS</vt:lpstr>
      <vt:lpstr>Berlin</vt:lpstr>
      <vt:lpstr>Barges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BPSD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Barges</dc:title>
  <dc:creator>jburke</dc:creator>
  <cp:lastModifiedBy>jburke</cp:lastModifiedBy>
  <cp:revision>4</cp:revision>
  <dcterms:created xsi:type="dcterms:W3CDTF">2015-09-10T13:34:22Z</dcterms:created>
  <dcterms:modified xsi:type="dcterms:W3CDTF">2015-09-16T15:10:24Z</dcterms:modified>
</cp:coreProperties>
</file>